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1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  <p:sldId id="264" r:id="rId10"/>
    <p:sldId id="265" r:id="rId11"/>
  </p:sldIdLst>
  <p:sldSz cx="9144000" cy="5143500" type="screen16x9"/>
  <p:notesSz cx="6858000" cy="9144000"/>
  <p:embeddedFontLst>
    <p:embeddedFont>
      <p:font typeface="NanumMyeongjo" panose="02020603020101020101" pitchFamily="18" charset="-127"/>
      <p:regular r:id="rId13"/>
      <p:bold r:id="rId14"/>
    </p:embeddedFont>
    <p:embeddedFont>
      <p:font typeface="Albert Sans" pitchFamily="2" charset="77"/>
      <p:regular r:id="rId15"/>
      <p:bold r:id="rId16"/>
      <p:italic r:id="rId17"/>
      <p:boldItalic r:id="rId18"/>
    </p:embeddedFont>
    <p:embeddedFont>
      <p:font typeface="Nanum Myeongjo" panose="02020603020101020101" pitchFamily="18" charset="-127"/>
      <p:regular r:id="rId19"/>
      <p:bold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34"/>
    <p:restoredTop sz="94660"/>
  </p:normalViewPr>
  <p:slideViewPr>
    <p:cSldViewPr snapToGrid="0">
      <p:cViewPr varScale="1">
        <p:scale>
          <a:sx n="127" d="100"/>
          <a:sy n="127" d="100"/>
        </p:scale>
        <p:origin x="184" y="68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344311ff99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344311ff99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>
          <a:extLst>
            <a:ext uri="{FF2B5EF4-FFF2-40B4-BE49-F238E27FC236}">
              <a16:creationId xmlns:a16="http://schemas.microsoft.com/office/drawing/2014/main" id="{022D814E-CFF0-379D-AD95-66178F7414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344311ff993_1_80:notes">
            <a:extLst>
              <a:ext uri="{FF2B5EF4-FFF2-40B4-BE49-F238E27FC236}">
                <a16:creationId xmlns:a16="http://schemas.microsoft.com/office/drawing/2014/main" id="{1FED0D14-15F2-89C1-E1FE-64FE421EE3E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344311ff993_1_80:notes">
            <a:extLst>
              <a:ext uri="{FF2B5EF4-FFF2-40B4-BE49-F238E27FC236}">
                <a16:creationId xmlns:a16="http://schemas.microsoft.com/office/drawing/2014/main" id="{5A167869-0B0B-420F-7BC1-0C7DB917BE7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180894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344311ff993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344311ff993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344311ff993_1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344311ff993_1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344311ff993_1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344311ff993_1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344311ff993_0_3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344311ff993_0_3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344311ff993_0_3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344311ff993_0_3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347b908126a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347b908126a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344311ff993_1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344311ff993_1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>
          <a:extLst>
            <a:ext uri="{FF2B5EF4-FFF2-40B4-BE49-F238E27FC236}">
              <a16:creationId xmlns:a16="http://schemas.microsoft.com/office/drawing/2014/main" id="{BA78F70E-30E1-DE5B-1C5F-F84176ADA6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344311ff993_1_80:notes">
            <a:extLst>
              <a:ext uri="{FF2B5EF4-FFF2-40B4-BE49-F238E27FC236}">
                <a16:creationId xmlns:a16="http://schemas.microsoft.com/office/drawing/2014/main" id="{12DFBE33-C3BC-93BA-7806-93C5BE640C5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344311ff993_1_80:notes">
            <a:extLst>
              <a:ext uri="{FF2B5EF4-FFF2-40B4-BE49-F238E27FC236}">
                <a16:creationId xmlns:a16="http://schemas.microsoft.com/office/drawing/2014/main" id="{2B02B2AE-8670-F3E9-D6D1-56BEF733880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236663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>
            <a:spLocks noGrp="1"/>
          </p:cNvSpPr>
          <p:nvPr>
            <p:ph type="pic" idx="2"/>
          </p:nvPr>
        </p:nvSpPr>
        <p:spPr>
          <a:xfrm>
            <a:off x="8596800" y="223475"/>
            <a:ext cx="318600" cy="3186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0" name="Google Shape;10;p2"/>
          <p:cNvSpPr txBox="1">
            <a:spLocks noGrp="1"/>
          </p:cNvSpPr>
          <p:nvPr>
            <p:ph type="title"/>
          </p:nvPr>
        </p:nvSpPr>
        <p:spPr>
          <a:xfrm>
            <a:off x="3780304" y="889050"/>
            <a:ext cx="4446900" cy="186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SzPts val="7200"/>
              <a:buFont typeface="Nanum Myeongjo"/>
              <a:buNone/>
              <a:defRPr sz="7200"/>
            </a:lvl1pPr>
            <a:lvl2pPr lvl="1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title" idx="3"/>
          </p:nvPr>
        </p:nvSpPr>
        <p:spPr>
          <a:xfrm>
            <a:off x="3821131" y="380700"/>
            <a:ext cx="27432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lbert Sans"/>
              <a:buNone/>
              <a:defRPr sz="1400" b="1">
                <a:solidFill>
                  <a:schemeClr val="lt2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3829943" y="4016050"/>
            <a:ext cx="1309200" cy="90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sz="1000" b="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4"/>
          </p:nvPr>
        </p:nvSpPr>
        <p:spPr>
          <a:xfrm>
            <a:off x="5258968" y="4016050"/>
            <a:ext cx="1309200" cy="90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sz="1000" b="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9pPr>
          </a:lstStyle>
          <a:p>
            <a:endParaRPr/>
          </a:p>
        </p:txBody>
      </p:sp>
      <p:sp>
        <p:nvSpPr>
          <p:cNvPr id="14" name="Google Shape;14;p2"/>
          <p:cNvSpPr>
            <a:spLocks noGrp="1"/>
          </p:cNvSpPr>
          <p:nvPr>
            <p:ph type="pic" idx="5"/>
          </p:nvPr>
        </p:nvSpPr>
        <p:spPr>
          <a:xfrm>
            <a:off x="228600" y="223475"/>
            <a:ext cx="2857200" cy="2348100"/>
          </a:xfrm>
          <a:prstGeom prst="round2SameRect">
            <a:avLst>
              <a:gd name="adj1" fmla="val 4621"/>
              <a:gd name="adj2" fmla="val 0"/>
            </a:avLst>
          </a:prstGeom>
          <a:noFill/>
          <a:ln>
            <a:noFill/>
          </a:ln>
        </p:spPr>
      </p:sp>
      <p:sp>
        <p:nvSpPr>
          <p:cNvPr id="15" name="Google Shape;15;p2"/>
          <p:cNvSpPr>
            <a:spLocks noGrp="1"/>
          </p:cNvSpPr>
          <p:nvPr>
            <p:ph type="pic" idx="6"/>
          </p:nvPr>
        </p:nvSpPr>
        <p:spPr>
          <a:xfrm rot="10800000">
            <a:off x="228600" y="2564446"/>
            <a:ext cx="2857200" cy="2348100"/>
          </a:xfrm>
          <a:prstGeom prst="round2SameRect">
            <a:avLst>
              <a:gd name="adj1" fmla="val 5506"/>
              <a:gd name="adj2" fmla="val 0"/>
            </a:avLst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E46962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Gallery">
  <p:cSld name="CUSTOM_3_1">
    <p:bg>
      <p:bgPr>
        <a:solidFill>
          <a:schemeClr val="lt2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1"/>
          <p:cNvSpPr>
            <a:spLocks noGrp="1"/>
          </p:cNvSpPr>
          <p:nvPr>
            <p:ph type="pic" idx="2"/>
          </p:nvPr>
        </p:nvSpPr>
        <p:spPr>
          <a:xfrm>
            <a:off x="114275" y="114300"/>
            <a:ext cx="2919900" cy="2424300"/>
          </a:xfrm>
          <a:prstGeom prst="roundRect">
            <a:avLst>
              <a:gd name="adj" fmla="val 2134"/>
            </a:avLst>
          </a:prstGeom>
          <a:noFill/>
          <a:ln>
            <a:noFill/>
          </a:ln>
        </p:spPr>
      </p:sp>
      <p:sp>
        <p:nvSpPr>
          <p:cNvPr id="63" name="Google Shape;63;p11"/>
          <p:cNvSpPr>
            <a:spLocks noGrp="1"/>
          </p:cNvSpPr>
          <p:nvPr>
            <p:ph type="pic" idx="3"/>
          </p:nvPr>
        </p:nvSpPr>
        <p:spPr>
          <a:xfrm>
            <a:off x="3117080" y="114300"/>
            <a:ext cx="2919900" cy="2424300"/>
          </a:xfrm>
          <a:prstGeom prst="roundRect">
            <a:avLst>
              <a:gd name="adj" fmla="val 2134"/>
            </a:avLst>
          </a:prstGeom>
          <a:noFill/>
          <a:ln>
            <a:noFill/>
          </a:ln>
        </p:spPr>
      </p:sp>
      <p:sp>
        <p:nvSpPr>
          <p:cNvPr id="64" name="Google Shape;64;p11"/>
          <p:cNvSpPr>
            <a:spLocks noGrp="1"/>
          </p:cNvSpPr>
          <p:nvPr>
            <p:ph type="pic" idx="4"/>
          </p:nvPr>
        </p:nvSpPr>
        <p:spPr>
          <a:xfrm>
            <a:off x="114275" y="2604796"/>
            <a:ext cx="2919900" cy="2424300"/>
          </a:xfrm>
          <a:prstGeom prst="roundRect">
            <a:avLst>
              <a:gd name="adj" fmla="val 2134"/>
            </a:avLst>
          </a:prstGeom>
          <a:noFill/>
          <a:ln>
            <a:noFill/>
          </a:ln>
        </p:spPr>
      </p:sp>
      <p:sp>
        <p:nvSpPr>
          <p:cNvPr id="65" name="Google Shape;65;p11"/>
          <p:cNvSpPr>
            <a:spLocks noGrp="1"/>
          </p:cNvSpPr>
          <p:nvPr>
            <p:ph type="pic" idx="5"/>
          </p:nvPr>
        </p:nvSpPr>
        <p:spPr>
          <a:xfrm>
            <a:off x="3117080" y="2604796"/>
            <a:ext cx="2919900" cy="2424300"/>
          </a:xfrm>
          <a:prstGeom prst="roundRect">
            <a:avLst>
              <a:gd name="adj" fmla="val 2134"/>
            </a:avLst>
          </a:prstGeom>
          <a:noFill/>
          <a:ln>
            <a:noFill/>
          </a:ln>
        </p:spPr>
      </p:sp>
      <p:sp>
        <p:nvSpPr>
          <p:cNvPr id="66" name="Google Shape;66;p11"/>
          <p:cNvSpPr>
            <a:spLocks noGrp="1"/>
          </p:cNvSpPr>
          <p:nvPr>
            <p:ph type="pic" idx="6"/>
          </p:nvPr>
        </p:nvSpPr>
        <p:spPr>
          <a:xfrm>
            <a:off x="6109898" y="114300"/>
            <a:ext cx="2919900" cy="2424300"/>
          </a:xfrm>
          <a:prstGeom prst="roundRect">
            <a:avLst>
              <a:gd name="adj" fmla="val 2134"/>
            </a:avLst>
          </a:prstGeom>
          <a:noFill/>
          <a:ln>
            <a:noFill/>
          </a:ln>
        </p:spPr>
      </p:sp>
      <p:sp>
        <p:nvSpPr>
          <p:cNvPr id="67" name="Google Shape;67;p11"/>
          <p:cNvSpPr>
            <a:spLocks noGrp="1"/>
          </p:cNvSpPr>
          <p:nvPr>
            <p:ph type="pic" idx="7"/>
          </p:nvPr>
        </p:nvSpPr>
        <p:spPr>
          <a:xfrm>
            <a:off x="6109898" y="2604796"/>
            <a:ext cx="2919900" cy="2424300"/>
          </a:xfrm>
          <a:prstGeom prst="roundRect">
            <a:avLst>
              <a:gd name="adj" fmla="val 2134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 Text">
  <p:cSld name="CUSTOM_4">
    <p:bg>
      <p:bgPr>
        <a:solidFill>
          <a:schemeClr val="lt1"/>
        </a:solid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2"/>
          <p:cNvSpPr txBox="1">
            <a:spLocks noGrp="1"/>
          </p:cNvSpPr>
          <p:nvPr>
            <p:ph type="body" idx="1"/>
          </p:nvPr>
        </p:nvSpPr>
        <p:spPr>
          <a:xfrm>
            <a:off x="970234" y="770775"/>
            <a:ext cx="3729900" cy="1613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anum Myeongjo"/>
              <a:buChar char="●"/>
              <a:defRPr sz="2400" u="none">
                <a:solidFill>
                  <a:schemeClr val="dk2"/>
                </a:solidFill>
                <a:latin typeface="NanumMyeongjo"/>
                <a:ea typeface="NanumMyeongjo"/>
                <a:cs typeface="NanumMyeongjo"/>
                <a:sym typeface="Nanum Myeongjo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anum Myeongjo"/>
              <a:buChar char="○"/>
              <a:defRPr sz="2400" u="none">
                <a:solidFill>
                  <a:schemeClr val="dk2"/>
                </a:solidFill>
                <a:latin typeface="NanumMyeongjo"/>
                <a:ea typeface="NanumMyeongjo"/>
                <a:cs typeface="NanumMyeongjo"/>
                <a:sym typeface="Nanum Myeongjo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anum Myeongjo"/>
              <a:buChar char="■"/>
              <a:defRPr sz="2400" u="none">
                <a:solidFill>
                  <a:schemeClr val="dk2"/>
                </a:solidFill>
                <a:latin typeface="NanumMyeongjo"/>
                <a:ea typeface="NanumMyeongjo"/>
                <a:cs typeface="NanumMyeongjo"/>
                <a:sym typeface="Nanum Myeongjo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anum Myeongjo"/>
              <a:buChar char="●"/>
              <a:defRPr sz="2400" u="none">
                <a:solidFill>
                  <a:schemeClr val="dk2"/>
                </a:solidFill>
                <a:latin typeface="NanumMyeongjo"/>
                <a:ea typeface="NanumMyeongjo"/>
                <a:cs typeface="NanumMyeongjo"/>
                <a:sym typeface="Nanum Myeongjo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anum Myeongjo"/>
              <a:buChar char="○"/>
              <a:defRPr sz="2400" u="none">
                <a:solidFill>
                  <a:schemeClr val="dk2"/>
                </a:solidFill>
                <a:latin typeface="NanumMyeongjo"/>
                <a:ea typeface="NanumMyeongjo"/>
                <a:cs typeface="NanumMyeongjo"/>
                <a:sym typeface="Nanum Myeongjo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anum Myeongjo"/>
              <a:buChar char="■"/>
              <a:defRPr sz="2400" u="none">
                <a:solidFill>
                  <a:schemeClr val="dk2"/>
                </a:solidFill>
                <a:latin typeface="NanumMyeongjo"/>
                <a:ea typeface="NanumMyeongjo"/>
                <a:cs typeface="NanumMyeongjo"/>
                <a:sym typeface="Nanum Myeongjo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anum Myeongjo"/>
              <a:buChar char="●"/>
              <a:defRPr sz="2400" u="none">
                <a:solidFill>
                  <a:schemeClr val="dk2"/>
                </a:solidFill>
                <a:latin typeface="NanumMyeongjo"/>
                <a:ea typeface="NanumMyeongjo"/>
                <a:cs typeface="NanumMyeongjo"/>
                <a:sym typeface="Nanum Myeongjo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anum Myeongjo"/>
              <a:buChar char="○"/>
              <a:defRPr sz="2400" u="none">
                <a:solidFill>
                  <a:schemeClr val="dk2"/>
                </a:solidFill>
                <a:latin typeface="NanumMyeongjo"/>
                <a:ea typeface="NanumMyeongjo"/>
                <a:cs typeface="NanumMyeongjo"/>
                <a:sym typeface="Nanum Myeongjo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anum Myeongjo"/>
              <a:buChar char="■"/>
              <a:defRPr sz="2400" u="none">
                <a:solidFill>
                  <a:schemeClr val="dk2"/>
                </a:solidFill>
                <a:latin typeface="NanumMyeongjo"/>
                <a:ea typeface="NanumMyeongjo"/>
                <a:cs typeface="NanumMyeongjo"/>
                <a:sym typeface="Nanum Myeongjo"/>
              </a:defRPr>
            </a:lvl9pPr>
          </a:lstStyle>
          <a:p>
            <a:endParaRPr/>
          </a:p>
        </p:txBody>
      </p:sp>
      <p:sp>
        <p:nvSpPr>
          <p:cNvPr id="70" name="Google Shape;70;p12"/>
          <p:cNvSpPr txBox="1">
            <a:spLocks noGrp="1"/>
          </p:cNvSpPr>
          <p:nvPr>
            <p:ph type="title"/>
          </p:nvPr>
        </p:nvSpPr>
        <p:spPr>
          <a:xfrm>
            <a:off x="956138" y="327150"/>
            <a:ext cx="27432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lbert Sans"/>
              <a:buNone/>
              <a:defRPr sz="1400" b="1">
                <a:solidFill>
                  <a:schemeClr val="lt2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2"/>
          <p:cNvSpPr txBox="1">
            <a:spLocks noGrp="1"/>
          </p:cNvSpPr>
          <p:nvPr>
            <p:ph type="body" idx="2"/>
          </p:nvPr>
        </p:nvSpPr>
        <p:spPr>
          <a:xfrm>
            <a:off x="5235225" y="824225"/>
            <a:ext cx="3321600" cy="3470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bert Sans"/>
              <a:buChar char="●"/>
              <a:defRPr u="none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u="none"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u="none"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u="none"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u="none"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u="none"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u="none"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u="none"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2"/>
              </a:buClr>
              <a:buSzPts val="1400"/>
              <a:buChar char="■"/>
              <a:defRPr u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12"/>
          <p:cNvSpPr>
            <a:spLocks noGrp="1"/>
          </p:cNvSpPr>
          <p:nvPr>
            <p:ph type="pic" idx="3"/>
          </p:nvPr>
        </p:nvSpPr>
        <p:spPr>
          <a:xfrm>
            <a:off x="8596800" y="223475"/>
            <a:ext cx="318600" cy="318600"/>
          </a:xfrm>
          <a:prstGeom prst="ellipse">
            <a:avLst/>
          </a:prstGeom>
          <a:noFill/>
          <a:ln>
            <a:noFill/>
          </a:ln>
        </p:spPr>
      </p:sp>
      <p:sp>
        <p:nvSpPr>
          <p:cNvPr id="73" name="Google Shape;73;p12"/>
          <p:cNvSpPr txBox="1">
            <a:spLocks noGrp="1"/>
          </p:cNvSpPr>
          <p:nvPr>
            <p:ph type="title" idx="4"/>
          </p:nvPr>
        </p:nvSpPr>
        <p:spPr>
          <a:xfrm>
            <a:off x="7158725" y="4563900"/>
            <a:ext cx="13545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None/>
              <a:defRPr sz="1000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cept">
  <p:cSld name="CUSTOM_4_1">
    <p:bg>
      <p:bgPr>
        <a:solidFill>
          <a:schemeClr val="lt1"/>
        </a:solid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3"/>
          <p:cNvSpPr txBox="1">
            <a:spLocks noGrp="1"/>
          </p:cNvSpPr>
          <p:nvPr>
            <p:ph type="body" idx="1"/>
          </p:nvPr>
        </p:nvSpPr>
        <p:spPr>
          <a:xfrm>
            <a:off x="949503" y="770775"/>
            <a:ext cx="7171500" cy="161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anum Myeongjo"/>
              <a:buChar char="●"/>
              <a:defRPr sz="2400" u="none">
                <a:solidFill>
                  <a:schemeClr val="dk2"/>
                </a:solidFill>
                <a:latin typeface="NanumMyeongjo"/>
                <a:ea typeface="NanumMyeongjo"/>
                <a:cs typeface="NanumMyeongjo"/>
                <a:sym typeface="Nanum Myeongjo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anum Myeongjo"/>
              <a:buChar char="○"/>
              <a:defRPr sz="2400" u="none">
                <a:solidFill>
                  <a:schemeClr val="dk2"/>
                </a:solidFill>
                <a:latin typeface="NanumMyeongjo"/>
                <a:ea typeface="NanumMyeongjo"/>
                <a:cs typeface="NanumMyeongjo"/>
                <a:sym typeface="Nanum Myeongjo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anum Myeongjo"/>
              <a:buChar char="■"/>
              <a:defRPr sz="2400" u="none">
                <a:solidFill>
                  <a:schemeClr val="dk2"/>
                </a:solidFill>
                <a:latin typeface="NanumMyeongjo"/>
                <a:ea typeface="NanumMyeongjo"/>
                <a:cs typeface="NanumMyeongjo"/>
                <a:sym typeface="Nanum Myeongjo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anum Myeongjo"/>
              <a:buChar char="●"/>
              <a:defRPr sz="2400" u="none">
                <a:solidFill>
                  <a:schemeClr val="dk2"/>
                </a:solidFill>
                <a:latin typeface="NanumMyeongjo"/>
                <a:ea typeface="NanumMyeongjo"/>
                <a:cs typeface="NanumMyeongjo"/>
                <a:sym typeface="Nanum Myeongjo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anum Myeongjo"/>
              <a:buChar char="○"/>
              <a:defRPr sz="2400" u="none">
                <a:solidFill>
                  <a:schemeClr val="dk2"/>
                </a:solidFill>
                <a:latin typeface="NanumMyeongjo"/>
                <a:ea typeface="NanumMyeongjo"/>
                <a:cs typeface="NanumMyeongjo"/>
                <a:sym typeface="Nanum Myeongjo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anum Myeongjo"/>
              <a:buChar char="■"/>
              <a:defRPr sz="2400" u="none">
                <a:solidFill>
                  <a:schemeClr val="dk2"/>
                </a:solidFill>
                <a:latin typeface="NanumMyeongjo"/>
                <a:ea typeface="NanumMyeongjo"/>
                <a:cs typeface="NanumMyeongjo"/>
                <a:sym typeface="Nanum Myeongjo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anum Myeongjo"/>
              <a:buChar char="●"/>
              <a:defRPr sz="2400" u="none">
                <a:solidFill>
                  <a:schemeClr val="dk2"/>
                </a:solidFill>
                <a:latin typeface="NanumMyeongjo"/>
                <a:ea typeface="NanumMyeongjo"/>
                <a:cs typeface="NanumMyeongjo"/>
                <a:sym typeface="Nanum Myeongjo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anum Myeongjo"/>
              <a:buChar char="○"/>
              <a:defRPr sz="2400" u="none">
                <a:solidFill>
                  <a:schemeClr val="dk2"/>
                </a:solidFill>
                <a:latin typeface="NanumMyeongjo"/>
                <a:ea typeface="NanumMyeongjo"/>
                <a:cs typeface="NanumMyeongjo"/>
                <a:sym typeface="Nanum Myeongjo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anum Myeongjo"/>
              <a:buChar char="■"/>
              <a:defRPr sz="2400" u="none">
                <a:solidFill>
                  <a:schemeClr val="dk2"/>
                </a:solidFill>
                <a:latin typeface="NanumMyeongjo"/>
                <a:ea typeface="NanumMyeongjo"/>
                <a:cs typeface="NanumMyeongjo"/>
                <a:sym typeface="Nanum Myeongjo"/>
              </a:defRPr>
            </a:lvl9pPr>
          </a:lstStyle>
          <a:p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title"/>
          </p:nvPr>
        </p:nvSpPr>
        <p:spPr>
          <a:xfrm>
            <a:off x="956138" y="327150"/>
            <a:ext cx="27432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lbert Sans"/>
              <a:buNone/>
              <a:defRPr sz="1400" b="1">
                <a:solidFill>
                  <a:schemeClr val="lt2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body" idx="2"/>
          </p:nvPr>
        </p:nvSpPr>
        <p:spPr>
          <a:xfrm>
            <a:off x="961716" y="2599900"/>
            <a:ext cx="7145100" cy="180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bert Sans"/>
              <a:buChar char="●"/>
              <a:defRPr u="none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u="none"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u="none"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u="none"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u="none"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u="none"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u="none"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u="none"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2"/>
              </a:buClr>
              <a:buSzPts val="1400"/>
              <a:buChar char="■"/>
              <a:defRPr u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8" name="Google Shape;78;p13"/>
          <p:cNvSpPr>
            <a:spLocks noGrp="1"/>
          </p:cNvSpPr>
          <p:nvPr>
            <p:ph type="pic" idx="3"/>
          </p:nvPr>
        </p:nvSpPr>
        <p:spPr>
          <a:xfrm>
            <a:off x="8596800" y="223475"/>
            <a:ext cx="318600" cy="318600"/>
          </a:xfrm>
          <a:prstGeom prst="ellipse">
            <a:avLst/>
          </a:prstGeom>
          <a:noFill/>
          <a:ln>
            <a:noFill/>
          </a:ln>
        </p:spPr>
      </p:sp>
      <p:sp>
        <p:nvSpPr>
          <p:cNvPr id="79" name="Google Shape;79;p13"/>
          <p:cNvSpPr txBox="1">
            <a:spLocks noGrp="1"/>
          </p:cNvSpPr>
          <p:nvPr>
            <p:ph type="title" idx="4"/>
          </p:nvPr>
        </p:nvSpPr>
        <p:spPr>
          <a:xfrm>
            <a:off x="7158725" y="4563900"/>
            <a:ext cx="13545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None/>
              <a:defRPr sz="1000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e Problem">
  <p:cSld name="CUSTOM_6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4"/>
          <p:cNvSpPr>
            <a:spLocks noGrp="1"/>
          </p:cNvSpPr>
          <p:nvPr>
            <p:ph type="pic" idx="2"/>
          </p:nvPr>
        </p:nvSpPr>
        <p:spPr>
          <a:xfrm>
            <a:off x="8596800" y="223475"/>
            <a:ext cx="318600" cy="318600"/>
          </a:xfrm>
          <a:prstGeom prst="ellipse">
            <a:avLst/>
          </a:prstGeom>
          <a:noFill/>
          <a:ln>
            <a:noFill/>
          </a:ln>
        </p:spPr>
      </p:sp>
      <p:sp>
        <p:nvSpPr>
          <p:cNvPr id="82" name="Google Shape;82;p14"/>
          <p:cNvSpPr txBox="1">
            <a:spLocks noGrp="1"/>
          </p:cNvSpPr>
          <p:nvPr>
            <p:ph type="title"/>
          </p:nvPr>
        </p:nvSpPr>
        <p:spPr>
          <a:xfrm>
            <a:off x="7158725" y="4563900"/>
            <a:ext cx="13545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None/>
              <a:defRPr sz="1000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14"/>
          <p:cNvSpPr txBox="1">
            <a:spLocks noGrp="1"/>
          </p:cNvSpPr>
          <p:nvPr>
            <p:ph type="subTitle" idx="1"/>
          </p:nvPr>
        </p:nvSpPr>
        <p:spPr>
          <a:xfrm>
            <a:off x="958450" y="2692875"/>
            <a:ext cx="7137900" cy="201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anum Myeongjo"/>
              <a:buNone/>
              <a:defRPr sz="2400" b="0">
                <a:latin typeface="NanumMyeongjo"/>
                <a:ea typeface="NanumMyeongjo"/>
                <a:cs typeface="NanumMyeongjo"/>
                <a:sym typeface="Nanum Myeongj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anum Myeongjo"/>
              <a:buNone/>
              <a:defRPr sz="2400">
                <a:latin typeface="NanumMyeongjo"/>
                <a:ea typeface="NanumMyeongjo"/>
                <a:cs typeface="NanumMyeongjo"/>
                <a:sym typeface="Nanum Myeongj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anum Myeongjo"/>
              <a:buNone/>
              <a:defRPr sz="2400">
                <a:latin typeface="NanumMyeongjo"/>
                <a:ea typeface="NanumMyeongjo"/>
                <a:cs typeface="NanumMyeongjo"/>
                <a:sym typeface="Nanum Myeongj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anum Myeongjo"/>
              <a:buNone/>
              <a:defRPr sz="2400">
                <a:latin typeface="NanumMyeongjo"/>
                <a:ea typeface="NanumMyeongjo"/>
                <a:cs typeface="NanumMyeongjo"/>
                <a:sym typeface="Nanum Myeongj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anum Myeongjo"/>
              <a:buNone/>
              <a:defRPr sz="2400">
                <a:latin typeface="NanumMyeongjo"/>
                <a:ea typeface="NanumMyeongjo"/>
                <a:cs typeface="NanumMyeongjo"/>
                <a:sym typeface="Nanum Myeongj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anum Myeongjo"/>
              <a:buNone/>
              <a:defRPr sz="2400">
                <a:latin typeface="NanumMyeongjo"/>
                <a:ea typeface="NanumMyeongjo"/>
                <a:cs typeface="NanumMyeongjo"/>
                <a:sym typeface="Nanum Myeongj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anum Myeongjo"/>
              <a:buNone/>
              <a:defRPr sz="2400">
                <a:latin typeface="NanumMyeongjo"/>
                <a:ea typeface="NanumMyeongjo"/>
                <a:cs typeface="NanumMyeongjo"/>
                <a:sym typeface="Nanum Myeongj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anum Myeongjo"/>
              <a:buNone/>
              <a:defRPr sz="2400">
                <a:latin typeface="NanumMyeongjo"/>
                <a:ea typeface="NanumMyeongjo"/>
                <a:cs typeface="NanumMyeongjo"/>
                <a:sym typeface="Nanum Myeongj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anum Myeongjo"/>
              <a:buNone/>
              <a:defRPr sz="2400">
                <a:latin typeface="NanumMyeongjo"/>
                <a:ea typeface="NanumMyeongjo"/>
                <a:cs typeface="NanumMyeongjo"/>
                <a:sym typeface="Nanum Myeongjo"/>
              </a:defRPr>
            </a:lvl9pPr>
          </a:lstStyle>
          <a:p>
            <a:endParaRPr/>
          </a:p>
        </p:txBody>
      </p:sp>
      <p:sp>
        <p:nvSpPr>
          <p:cNvPr id="84" name="Google Shape;84;p14"/>
          <p:cNvSpPr txBox="1">
            <a:spLocks noGrp="1"/>
          </p:cNvSpPr>
          <p:nvPr>
            <p:ph type="title" idx="3"/>
          </p:nvPr>
        </p:nvSpPr>
        <p:spPr>
          <a:xfrm>
            <a:off x="956150" y="555750"/>
            <a:ext cx="3558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lbert Sans"/>
              <a:buNone/>
              <a:defRPr sz="1400" b="1">
                <a:solidFill>
                  <a:schemeClr val="accent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85" name="Google Shape;85;p14"/>
          <p:cNvSpPr txBox="1">
            <a:spLocks noGrp="1"/>
          </p:cNvSpPr>
          <p:nvPr>
            <p:ph type="title" idx="4"/>
          </p:nvPr>
        </p:nvSpPr>
        <p:spPr>
          <a:xfrm>
            <a:off x="941263" y="866159"/>
            <a:ext cx="7137900" cy="201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lbert Sans"/>
              <a:buNone/>
              <a:defRPr sz="6000">
                <a:latin typeface="Albert Sans"/>
                <a:ea typeface="Albert Sans"/>
                <a:cs typeface="Albert Sans"/>
                <a:sym typeface="Alber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eatures &amp; Benefits">
  <p:cSld name="CUSTOM_7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5"/>
          <p:cNvSpPr txBox="1">
            <a:spLocks noGrp="1"/>
          </p:cNvSpPr>
          <p:nvPr>
            <p:ph type="subTitle" idx="1"/>
          </p:nvPr>
        </p:nvSpPr>
        <p:spPr>
          <a:xfrm>
            <a:off x="-394525" y="762900"/>
            <a:ext cx="2958300" cy="116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anum Myeongjo"/>
              <a:buNone/>
              <a:defRPr sz="2400">
                <a:latin typeface="NanumMyeongjo"/>
                <a:ea typeface="NanumMyeongjo"/>
                <a:cs typeface="NanumMyeongjo"/>
                <a:sym typeface="Nanum Myeongj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anum Myeongjo"/>
              <a:buNone/>
              <a:defRPr sz="2400">
                <a:latin typeface="NanumMyeongjo"/>
                <a:ea typeface="NanumMyeongjo"/>
                <a:cs typeface="NanumMyeongjo"/>
                <a:sym typeface="Nanum Myeongj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anum Myeongjo"/>
              <a:buNone/>
              <a:defRPr sz="2400">
                <a:latin typeface="NanumMyeongjo"/>
                <a:ea typeface="NanumMyeongjo"/>
                <a:cs typeface="NanumMyeongjo"/>
                <a:sym typeface="Nanum Myeongj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anum Myeongjo"/>
              <a:buNone/>
              <a:defRPr sz="2400">
                <a:latin typeface="NanumMyeongjo"/>
                <a:ea typeface="NanumMyeongjo"/>
                <a:cs typeface="NanumMyeongjo"/>
                <a:sym typeface="Nanum Myeongj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anum Myeongjo"/>
              <a:buNone/>
              <a:defRPr sz="2400">
                <a:latin typeface="NanumMyeongjo"/>
                <a:ea typeface="NanumMyeongjo"/>
                <a:cs typeface="NanumMyeongjo"/>
                <a:sym typeface="Nanum Myeongj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anum Myeongjo"/>
              <a:buNone/>
              <a:defRPr sz="2400">
                <a:latin typeface="NanumMyeongjo"/>
                <a:ea typeface="NanumMyeongjo"/>
                <a:cs typeface="NanumMyeongjo"/>
                <a:sym typeface="Nanum Myeongj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anum Myeongjo"/>
              <a:buNone/>
              <a:defRPr sz="2400">
                <a:latin typeface="NanumMyeongjo"/>
                <a:ea typeface="NanumMyeongjo"/>
                <a:cs typeface="NanumMyeongjo"/>
                <a:sym typeface="Nanum Myeongj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anum Myeongjo"/>
              <a:buNone/>
              <a:defRPr sz="2400">
                <a:latin typeface="NanumMyeongjo"/>
                <a:ea typeface="NanumMyeongjo"/>
                <a:cs typeface="NanumMyeongjo"/>
                <a:sym typeface="Nanum Myeongj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anum Myeongjo"/>
              <a:buNone/>
              <a:defRPr sz="2400">
                <a:latin typeface="NanumMyeongjo"/>
                <a:ea typeface="NanumMyeongjo"/>
                <a:cs typeface="NanumMyeongjo"/>
                <a:sym typeface="Nanum Myeongjo"/>
              </a:defRPr>
            </a:lvl9pPr>
          </a:lstStyle>
          <a:p>
            <a:endParaRPr/>
          </a:p>
        </p:txBody>
      </p:sp>
      <p:sp>
        <p:nvSpPr>
          <p:cNvPr id="88" name="Google Shape;88;p15"/>
          <p:cNvSpPr txBox="1">
            <a:spLocks noGrp="1"/>
          </p:cNvSpPr>
          <p:nvPr>
            <p:ph type="subTitle" idx="2"/>
          </p:nvPr>
        </p:nvSpPr>
        <p:spPr>
          <a:xfrm>
            <a:off x="7780000" y="762900"/>
            <a:ext cx="1961700" cy="116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5"/>
          <p:cNvSpPr txBox="1">
            <a:spLocks noGrp="1"/>
          </p:cNvSpPr>
          <p:nvPr>
            <p:ph type="subTitle" idx="3"/>
          </p:nvPr>
        </p:nvSpPr>
        <p:spPr>
          <a:xfrm>
            <a:off x="-867225" y="1991550"/>
            <a:ext cx="2011500" cy="116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5"/>
          <p:cNvSpPr txBox="1">
            <a:spLocks noGrp="1"/>
          </p:cNvSpPr>
          <p:nvPr>
            <p:ph type="subTitle" idx="4"/>
          </p:nvPr>
        </p:nvSpPr>
        <p:spPr>
          <a:xfrm>
            <a:off x="1384800" y="1991550"/>
            <a:ext cx="1961700" cy="116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anum Myeongjo"/>
              <a:buNone/>
              <a:defRPr sz="2400">
                <a:latin typeface="NanumMyeongjo"/>
                <a:ea typeface="NanumMyeongjo"/>
                <a:cs typeface="NanumMyeongjo"/>
                <a:sym typeface="Nanum Myeongj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anum Myeongjo"/>
              <a:buNone/>
              <a:defRPr sz="2400">
                <a:latin typeface="NanumMyeongjo"/>
                <a:ea typeface="NanumMyeongjo"/>
                <a:cs typeface="NanumMyeongjo"/>
                <a:sym typeface="Nanum Myeongj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anum Myeongjo"/>
              <a:buNone/>
              <a:defRPr sz="2400">
                <a:latin typeface="NanumMyeongjo"/>
                <a:ea typeface="NanumMyeongjo"/>
                <a:cs typeface="NanumMyeongjo"/>
                <a:sym typeface="Nanum Myeongj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anum Myeongjo"/>
              <a:buNone/>
              <a:defRPr sz="2400">
                <a:latin typeface="NanumMyeongjo"/>
                <a:ea typeface="NanumMyeongjo"/>
                <a:cs typeface="NanumMyeongjo"/>
                <a:sym typeface="Nanum Myeongj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anum Myeongjo"/>
              <a:buNone/>
              <a:defRPr sz="2400">
                <a:latin typeface="NanumMyeongjo"/>
                <a:ea typeface="NanumMyeongjo"/>
                <a:cs typeface="NanumMyeongjo"/>
                <a:sym typeface="Nanum Myeongj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anum Myeongjo"/>
              <a:buNone/>
              <a:defRPr sz="2400">
                <a:latin typeface="NanumMyeongjo"/>
                <a:ea typeface="NanumMyeongjo"/>
                <a:cs typeface="NanumMyeongjo"/>
                <a:sym typeface="Nanum Myeongj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anum Myeongjo"/>
              <a:buNone/>
              <a:defRPr sz="2400">
                <a:latin typeface="NanumMyeongjo"/>
                <a:ea typeface="NanumMyeongjo"/>
                <a:cs typeface="NanumMyeongjo"/>
                <a:sym typeface="Nanum Myeongj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anum Myeongjo"/>
              <a:buNone/>
              <a:defRPr sz="2400">
                <a:latin typeface="NanumMyeongjo"/>
                <a:ea typeface="NanumMyeongjo"/>
                <a:cs typeface="NanumMyeongjo"/>
                <a:sym typeface="Nanum Myeongj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anum Myeongjo"/>
              <a:buNone/>
              <a:defRPr sz="2400">
                <a:latin typeface="NanumMyeongjo"/>
                <a:ea typeface="NanumMyeongjo"/>
                <a:cs typeface="NanumMyeongjo"/>
                <a:sym typeface="Nanum Myeongjo"/>
              </a:defRPr>
            </a:lvl9pPr>
          </a:lstStyle>
          <a:p>
            <a:endParaRPr/>
          </a:p>
        </p:txBody>
      </p:sp>
      <p:sp>
        <p:nvSpPr>
          <p:cNvPr id="91" name="Google Shape;91;p15"/>
          <p:cNvSpPr txBox="1">
            <a:spLocks noGrp="1"/>
          </p:cNvSpPr>
          <p:nvPr>
            <p:ph type="subTitle" idx="5"/>
          </p:nvPr>
        </p:nvSpPr>
        <p:spPr>
          <a:xfrm>
            <a:off x="3556975" y="1991550"/>
            <a:ext cx="4403400" cy="116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lbert Sans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lbert Sans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lbert Sans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lbert Sans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lbert Sans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lbert Sans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lbert Sans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lbert Sans"/>
              <a:buNone/>
              <a:defRPr sz="6000"/>
            </a:lvl9pPr>
          </a:lstStyle>
          <a:p>
            <a:endParaRPr/>
          </a:p>
        </p:txBody>
      </p:sp>
      <p:sp>
        <p:nvSpPr>
          <p:cNvPr id="92" name="Google Shape;92;p15"/>
          <p:cNvSpPr txBox="1">
            <a:spLocks noGrp="1"/>
          </p:cNvSpPr>
          <p:nvPr>
            <p:ph type="subTitle" idx="6"/>
          </p:nvPr>
        </p:nvSpPr>
        <p:spPr>
          <a:xfrm>
            <a:off x="8207225" y="1991550"/>
            <a:ext cx="2216400" cy="116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anum Myeongjo"/>
              <a:buNone/>
              <a:defRPr sz="2400">
                <a:latin typeface="NanumMyeongjo"/>
                <a:ea typeface="NanumMyeongjo"/>
                <a:cs typeface="NanumMyeongjo"/>
                <a:sym typeface="Nanum Myeongj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anum Myeongjo"/>
              <a:buNone/>
              <a:defRPr sz="2400">
                <a:latin typeface="NanumMyeongjo"/>
                <a:ea typeface="NanumMyeongjo"/>
                <a:cs typeface="NanumMyeongjo"/>
                <a:sym typeface="Nanum Myeongj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anum Myeongjo"/>
              <a:buNone/>
              <a:defRPr sz="2400">
                <a:latin typeface="NanumMyeongjo"/>
                <a:ea typeface="NanumMyeongjo"/>
                <a:cs typeface="NanumMyeongjo"/>
                <a:sym typeface="Nanum Myeongj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anum Myeongjo"/>
              <a:buNone/>
              <a:defRPr sz="2400">
                <a:latin typeface="NanumMyeongjo"/>
                <a:ea typeface="NanumMyeongjo"/>
                <a:cs typeface="NanumMyeongjo"/>
                <a:sym typeface="Nanum Myeongj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anum Myeongjo"/>
              <a:buNone/>
              <a:defRPr sz="2400">
                <a:latin typeface="NanumMyeongjo"/>
                <a:ea typeface="NanumMyeongjo"/>
                <a:cs typeface="NanumMyeongjo"/>
                <a:sym typeface="Nanum Myeongj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anum Myeongjo"/>
              <a:buNone/>
              <a:defRPr sz="2400">
                <a:latin typeface="NanumMyeongjo"/>
                <a:ea typeface="NanumMyeongjo"/>
                <a:cs typeface="NanumMyeongjo"/>
                <a:sym typeface="Nanum Myeongj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anum Myeongjo"/>
              <a:buNone/>
              <a:defRPr sz="2400">
                <a:latin typeface="NanumMyeongjo"/>
                <a:ea typeface="NanumMyeongjo"/>
                <a:cs typeface="NanumMyeongjo"/>
                <a:sym typeface="Nanum Myeongj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anum Myeongjo"/>
              <a:buNone/>
              <a:defRPr sz="2400">
                <a:latin typeface="NanumMyeongjo"/>
                <a:ea typeface="NanumMyeongjo"/>
                <a:cs typeface="NanumMyeongjo"/>
                <a:sym typeface="Nanum Myeongj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anum Myeongjo"/>
              <a:buNone/>
              <a:defRPr sz="2400">
                <a:latin typeface="NanumMyeongjo"/>
                <a:ea typeface="NanumMyeongjo"/>
                <a:cs typeface="NanumMyeongjo"/>
                <a:sym typeface="Nanum Myeongjo"/>
              </a:defRPr>
            </a:lvl9pPr>
          </a:lstStyle>
          <a:p>
            <a:endParaRPr/>
          </a:p>
        </p:txBody>
      </p:sp>
      <p:sp>
        <p:nvSpPr>
          <p:cNvPr id="93" name="Google Shape;93;p15"/>
          <p:cNvSpPr txBox="1">
            <a:spLocks noGrp="1"/>
          </p:cNvSpPr>
          <p:nvPr>
            <p:ph type="subTitle" idx="7"/>
          </p:nvPr>
        </p:nvSpPr>
        <p:spPr>
          <a:xfrm>
            <a:off x="307950" y="3220200"/>
            <a:ext cx="3807600" cy="116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anum Myeongjo"/>
              <a:buNone/>
              <a:defRPr sz="2400">
                <a:latin typeface="NanumMyeongjo"/>
                <a:ea typeface="NanumMyeongjo"/>
                <a:cs typeface="NanumMyeongjo"/>
                <a:sym typeface="Nanum Myeongj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anum Myeongjo"/>
              <a:buNone/>
              <a:defRPr sz="2400">
                <a:latin typeface="NanumMyeongjo"/>
                <a:ea typeface="NanumMyeongjo"/>
                <a:cs typeface="NanumMyeongjo"/>
                <a:sym typeface="Nanum Myeongj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anum Myeongjo"/>
              <a:buNone/>
              <a:defRPr sz="2400">
                <a:latin typeface="NanumMyeongjo"/>
                <a:ea typeface="NanumMyeongjo"/>
                <a:cs typeface="NanumMyeongjo"/>
                <a:sym typeface="Nanum Myeongj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anum Myeongjo"/>
              <a:buNone/>
              <a:defRPr sz="2400">
                <a:latin typeface="NanumMyeongjo"/>
                <a:ea typeface="NanumMyeongjo"/>
                <a:cs typeface="NanumMyeongjo"/>
                <a:sym typeface="Nanum Myeongj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anum Myeongjo"/>
              <a:buNone/>
              <a:defRPr sz="2400">
                <a:latin typeface="NanumMyeongjo"/>
                <a:ea typeface="NanumMyeongjo"/>
                <a:cs typeface="NanumMyeongjo"/>
                <a:sym typeface="Nanum Myeongj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anum Myeongjo"/>
              <a:buNone/>
              <a:defRPr sz="2400">
                <a:latin typeface="NanumMyeongjo"/>
                <a:ea typeface="NanumMyeongjo"/>
                <a:cs typeface="NanumMyeongjo"/>
                <a:sym typeface="Nanum Myeongj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anum Myeongjo"/>
              <a:buNone/>
              <a:defRPr sz="2400">
                <a:latin typeface="NanumMyeongjo"/>
                <a:ea typeface="NanumMyeongjo"/>
                <a:cs typeface="NanumMyeongjo"/>
                <a:sym typeface="Nanum Myeongj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anum Myeongjo"/>
              <a:buNone/>
              <a:defRPr sz="2400">
                <a:latin typeface="NanumMyeongjo"/>
                <a:ea typeface="NanumMyeongjo"/>
                <a:cs typeface="NanumMyeongjo"/>
                <a:sym typeface="Nanum Myeongj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anum Myeongjo"/>
              <a:buNone/>
              <a:defRPr sz="2400">
                <a:latin typeface="NanumMyeongjo"/>
                <a:ea typeface="NanumMyeongjo"/>
                <a:cs typeface="NanumMyeongjo"/>
                <a:sym typeface="Nanum Myeongjo"/>
              </a:defRPr>
            </a:lvl9pPr>
          </a:lstStyle>
          <a:p>
            <a:endParaRPr/>
          </a:p>
        </p:txBody>
      </p:sp>
      <p:sp>
        <p:nvSpPr>
          <p:cNvPr id="94" name="Google Shape;94;p15"/>
          <p:cNvSpPr txBox="1">
            <a:spLocks noGrp="1"/>
          </p:cNvSpPr>
          <p:nvPr>
            <p:ph type="subTitle" idx="8"/>
          </p:nvPr>
        </p:nvSpPr>
        <p:spPr>
          <a:xfrm>
            <a:off x="4367925" y="3220200"/>
            <a:ext cx="2121000" cy="116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5"/>
          <p:cNvSpPr txBox="1">
            <a:spLocks noGrp="1"/>
          </p:cNvSpPr>
          <p:nvPr>
            <p:ph type="subTitle" idx="9"/>
          </p:nvPr>
        </p:nvSpPr>
        <p:spPr>
          <a:xfrm>
            <a:off x="6718750" y="3220200"/>
            <a:ext cx="2383200" cy="116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anum Myeongjo"/>
              <a:buNone/>
              <a:defRPr sz="2400">
                <a:latin typeface="NanumMyeongjo"/>
                <a:ea typeface="NanumMyeongjo"/>
                <a:cs typeface="NanumMyeongjo"/>
                <a:sym typeface="Nanum Myeongj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anum Myeongjo"/>
              <a:buNone/>
              <a:defRPr sz="2400">
                <a:latin typeface="NanumMyeongjo"/>
                <a:ea typeface="NanumMyeongjo"/>
                <a:cs typeface="NanumMyeongjo"/>
                <a:sym typeface="Nanum Myeongj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anum Myeongjo"/>
              <a:buNone/>
              <a:defRPr sz="2400">
                <a:latin typeface="NanumMyeongjo"/>
                <a:ea typeface="NanumMyeongjo"/>
                <a:cs typeface="NanumMyeongjo"/>
                <a:sym typeface="Nanum Myeongj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anum Myeongjo"/>
              <a:buNone/>
              <a:defRPr sz="2400">
                <a:latin typeface="NanumMyeongjo"/>
                <a:ea typeface="NanumMyeongjo"/>
                <a:cs typeface="NanumMyeongjo"/>
                <a:sym typeface="Nanum Myeongj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anum Myeongjo"/>
              <a:buNone/>
              <a:defRPr sz="2400">
                <a:latin typeface="NanumMyeongjo"/>
                <a:ea typeface="NanumMyeongjo"/>
                <a:cs typeface="NanumMyeongjo"/>
                <a:sym typeface="Nanum Myeongj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anum Myeongjo"/>
              <a:buNone/>
              <a:defRPr sz="2400">
                <a:latin typeface="NanumMyeongjo"/>
                <a:ea typeface="NanumMyeongjo"/>
                <a:cs typeface="NanumMyeongjo"/>
                <a:sym typeface="Nanum Myeongj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anum Myeongjo"/>
              <a:buNone/>
              <a:defRPr sz="2400">
                <a:latin typeface="NanumMyeongjo"/>
                <a:ea typeface="NanumMyeongjo"/>
                <a:cs typeface="NanumMyeongjo"/>
                <a:sym typeface="Nanum Myeongj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anum Myeongjo"/>
              <a:buNone/>
              <a:defRPr sz="2400">
                <a:latin typeface="NanumMyeongjo"/>
                <a:ea typeface="NanumMyeongjo"/>
                <a:cs typeface="NanumMyeongjo"/>
                <a:sym typeface="Nanum Myeongj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anum Myeongjo"/>
              <a:buNone/>
              <a:defRPr sz="2400">
                <a:latin typeface="NanumMyeongjo"/>
                <a:ea typeface="NanumMyeongjo"/>
                <a:cs typeface="NanumMyeongjo"/>
                <a:sym typeface="Nanum Myeongjo"/>
              </a:defRPr>
            </a:lvl9pPr>
          </a:lstStyle>
          <a:p>
            <a:endParaRPr/>
          </a:p>
        </p:txBody>
      </p:sp>
      <p:sp>
        <p:nvSpPr>
          <p:cNvPr id="96" name="Google Shape;96;p15"/>
          <p:cNvSpPr txBox="1">
            <a:spLocks noGrp="1"/>
          </p:cNvSpPr>
          <p:nvPr>
            <p:ph type="subTitle" idx="13"/>
          </p:nvPr>
        </p:nvSpPr>
        <p:spPr>
          <a:xfrm>
            <a:off x="2793625" y="762900"/>
            <a:ext cx="2143500" cy="116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5"/>
          <p:cNvSpPr txBox="1">
            <a:spLocks noGrp="1"/>
          </p:cNvSpPr>
          <p:nvPr>
            <p:ph type="subTitle" idx="14"/>
          </p:nvPr>
        </p:nvSpPr>
        <p:spPr>
          <a:xfrm>
            <a:off x="5151963" y="762900"/>
            <a:ext cx="2413200" cy="116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anum Myeongjo"/>
              <a:buNone/>
              <a:defRPr sz="2400">
                <a:latin typeface="NanumMyeongjo"/>
                <a:ea typeface="NanumMyeongjo"/>
                <a:cs typeface="NanumMyeongjo"/>
                <a:sym typeface="Nanum Myeongj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anum Myeongjo"/>
              <a:buNone/>
              <a:defRPr sz="2400">
                <a:latin typeface="NanumMyeongjo"/>
                <a:ea typeface="NanumMyeongjo"/>
                <a:cs typeface="NanumMyeongjo"/>
                <a:sym typeface="Nanum Myeongj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anum Myeongjo"/>
              <a:buNone/>
              <a:defRPr sz="2400">
                <a:latin typeface="NanumMyeongjo"/>
                <a:ea typeface="NanumMyeongjo"/>
                <a:cs typeface="NanumMyeongjo"/>
                <a:sym typeface="Nanum Myeongj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anum Myeongjo"/>
              <a:buNone/>
              <a:defRPr sz="2400">
                <a:latin typeface="NanumMyeongjo"/>
                <a:ea typeface="NanumMyeongjo"/>
                <a:cs typeface="NanumMyeongjo"/>
                <a:sym typeface="Nanum Myeongj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anum Myeongjo"/>
              <a:buNone/>
              <a:defRPr sz="2400">
                <a:latin typeface="NanumMyeongjo"/>
                <a:ea typeface="NanumMyeongjo"/>
                <a:cs typeface="NanumMyeongjo"/>
                <a:sym typeface="Nanum Myeongj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anum Myeongjo"/>
              <a:buNone/>
              <a:defRPr sz="2400">
                <a:latin typeface="NanumMyeongjo"/>
                <a:ea typeface="NanumMyeongjo"/>
                <a:cs typeface="NanumMyeongjo"/>
                <a:sym typeface="Nanum Myeongj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anum Myeongjo"/>
              <a:buNone/>
              <a:defRPr sz="2400">
                <a:latin typeface="NanumMyeongjo"/>
                <a:ea typeface="NanumMyeongjo"/>
                <a:cs typeface="NanumMyeongjo"/>
                <a:sym typeface="Nanum Myeongj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anum Myeongjo"/>
              <a:buNone/>
              <a:defRPr sz="2400">
                <a:latin typeface="NanumMyeongjo"/>
                <a:ea typeface="NanumMyeongjo"/>
                <a:cs typeface="NanumMyeongjo"/>
                <a:sym typeface="Nanum Myeongj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anum Myeongjo"/>
              <a:buNone/>
              <a:defRPr sz="2400">
                <a:latin typeface="NanumMyeongjo"/>
                <a:ea typeface="NanumMyeongjo"/>
                <a:cs typeface="NanumMyeongjo"/>
                <a:sym typeface="Nanum Myeongjo"/>
              </a:defRPr>
            </a:lvl9pPr>
          </a:lstStyle>
          <a:p>
            <a:endParaRPr/>
          </a:p>
        </p:txBody>
      </p:sp>
      <p:sp>
        <p:nvSpPr>
          <p:cNvPr id="98" name="Google Shape;98;p15"/>
          <p:cNvSpPr>
            <a:spLocks noGrp="1"/>
          </p:cNvSpPr>
          <p:nvPr>
            <p:ph type="pic" idx="15"/>
          </p:nvPr>
        </p:nvSpPr>
        <p:spPr>
          <a:xfrm>
            <a:off x="8596800" y="223475"/>
            <a:ext cx="318600" cy="318600"/>
          </a:xfrm>
          <a:prstGeom prst="ellipse">
            <a:avLst/>
          </a:prstGeom>
          <a:noFill/>
          <a:ln>
            <a:noFill/>
          </a:ln>
        </p:spPr>
      </p:sp>
      <p:sp>
        <p:nvSpPr>
          <p:cNvPr id="99" name="Google Shape;99;p15"/>
          <p:cNvSpPr txBox="1">
            <a:spLocks noGrp="1"/>
          </p:cNvSpPr>
          <p:nvPr>
            <p:ph type="title"/>
          </p:nvPr>
        </p:nvSpPr>
        <p:spPr>
          <a:xfrm>
            <a:off x="7158725" y="4563900"/>
            <a:ext cx="13545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None/>
              <a:defRPr sz="1000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ne Graph">
  <p:cSld name="CUSTOM_8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6"/>
          <p:cNvSpPr txBox="1">
            <a:spLocks noGrp="1"/>
          </p:cNvSpPr>
          <p:nvPr>
            <p:ph type="title"/>
          </p:nvPr>
        </p:nvSpPr>
        <p:spPr>
          <a:xfrm>
            <a:off x="956150" y="327150"/>
            <a:ext cx="3558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lbert Sans"/>
              <a:buNone/>
              <a:defRPr sz="1400" b="1">
                <a:solidFill>
                  <a:schemeClr val="accent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02" name="Google Shape;102;p16"/>
          <p:cNvSpPr>
            <a:spLocks noGrp="1"/>
          </p:cNvSpPr>
          <p:nvPr>
            <p:ph type="pic" idx="2"/>
          </p:nvPr>
        </p:nvSpPr>
        <p:spPr>
          <a:xfrm>
            <a:off x="8596800" y="223475"/>
            <a:ext cx="318600" cy="3186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03" name="Google Shape;103;p16"/>
          <p:cNvSpPr txBox="1">
            <a:spLocks noGrp="1"/>
          </p:cNvSpPr>
          <p:nvPr>
            <p:ph type="subTitle" idx="1"/>
          </p:nvPr>
        </p:nvSpPr>
        <p:spPr>
          <a:xfrm>
            <a:off x="3831000" y="327150"/>
            <a:ext cx="4500300" cy="120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16"/>
          <p:cNvSpPr txBox="1">
            <a:spLocks noGrp="1"/>
          </p:cNvSpPr>
          <p:nvPr>
            <p:ph type="title" idx="3"/>
          </p:nvPr>
        </p:nvSpPr>
        <p:spPr>
          <a:xfrm>
            <a:off x="7158725" y="4563900"/>
            <a:ext cx="13545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None/>
              <a:defRPr sz="1000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e Graph">
  <p:cSld name="CUSTOM_8_1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7"/>
          <p:cNvSpPr txBox="1">
            <a:spLocks noGrp="1"/>
          </p:cNvSpPr>
          <p:nvPr>
            <p:ph type="subTitle" idx="1"/>
          </p:nvPr>
        </p:nvSpPr>
        <p:spPr>
          <a:xfrm>
            <a:off x="955475" y="1615450"/>
            <a:ext cx="3291600" cy="285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7"/>
          <p:cNvSpPr txBox="1">
            <a:spLocks noGrp="1"/>
          </p:cNvSpPr>
          <p:nvPr>
            <p:ph type="title"/>
          </p:nvPr>
        </p:nvSpPr>
        <p:spPr>
          <a:xfrm>
            <a:off x="956150" y="327150"/>
            <a:ext cx="35586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lbert Sans"/>
              <a:buNone/>
              <a:defRPr sz="1400" b="1">
                <a:solidFill>
                  <a:schemeClr val="accent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08" name="Google Shape;108;p17"/>
          <p:cNvSpPr>
            <a:spLocks noGrp="1"/>
          </p:cNvSpPr>
          <p:nvPr>
            <p:ph type="pic" idx="2"/>
          </p:nvPr>
        </p:nvSpPr>
        <p:spPr>
          <a:xfrm>
            <a:off x="8596800" y="223475"/>
            <a:ext cx="318600" cy="3186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09" name="Google Shape;109;p17"/>
          <p:cNvSpPr txBox="1">
            <a:spLocks noGrp="1"/>
          </p:cNvSpPr>
          <p:nvPr>
            <p:ph type="title" idx="3"/>
          </p:nvPr>
        </p:nvSpPr>
        <p:spPr>
          <a:xfrm>
            <a:off x="7158725" y="4563900"/>
            <a:ext cx="13545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None/>
              <a:defRPr sz="1000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e Solution">
  <p:cSld name="CUSTOM_9">
    <p:bg>
      <p:bgPr>
        <a:solidFill>
          <a:schemeClr val="accent1"/>
        </a:solid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116350" y="93175"/>
            <a:ext cx="8904000" cy="4914900"/>
          </a:xfrm>
          <a:prstGeom prst="roundRect">
            <a:avLst>
              <a:gd name="adj" fmla="val 261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2" name="Google Shape;112;p18"/>
          <p:cNvSpPr txBox="1">
            <a:spLocks noGrp="1"/>
          </p:cNvSpPr>
          <p:nvPr>
            <p:ph type="subTitle" idx="1"/>
          </p:nvPr>
        </p:nvSpPr>
        <p:spPr>
          <a:xfrm>
            <a:off x="958450" y="2692875"/>
            <a:ext cx="7137900" cy="201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anum Myeongjo"/>
              <a:buNone/>
              <a:defRPr sz="2400" b="0">
                <a:solidFill>
                  <a:schemeClr val="dk2"/>
                </a:solidFill>
                <a:latin typeface="NanumMyeongjo"/>
                <a:ea typeface="NanumMyeongjo"/>
                <a:cs typeface="NanumMyeongjo"/>
                <a:sym typeface="Nanum Myeongj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anum Myeongjo"/>
              <a:buNone/>
              <a:defRPr sz="2400">
                <a:solidFill>
                  <a:schemeClr val="dk2"/>
                </a:solidFill>
                <a:latin typeface="NanumMyeongjo"/>
                <a:ea typeface="NanumMyeongjo"/>
                <a:cs typeface="NanumMyeongjo"/>
                <a:sym typeface="Nanum Myeongj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anum Myeongjo"/>
              <a:buNone/>
              <a:defRPr sz="2400">
                <a:solidFill>
                  <a:schemeClr val="dk2"/>
                </a:solidFill>
                <a:latin typeface="NanumMyeongjo"/>
                <a:ea typeface="NanumMyeongjo"/>
                <a:cs typeface="NanumMyeongjo"/>
                <a:sym typeface="Nanum Myeongj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anum Myeongjo"/>
              <a:buNone/>
              <a:defRPr sz="2400">
                <a:solidFill>
                  <a:schemeClr val="dk2"/>
                </a:solidFill>
                <a:latin typeface="NanumMyeongjo"/>
                <a:ea typeface="NanumMyeongjo"/>
                <a:cs typeface="NanumMyeongjo"/>
                <a:sym typeface="Nanum Myeongj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anum Myeongjo"/>
              <a:buNone/>
              <a:defRPr sz="2400">
                <a:solidFill>
                  <a:schemeClr val="dk2"/>
                </a:solidFill>
                <a:latin typeface="NanumMyeongjo"/>
                <a:ea typeface="NanumMyeongjo"/>
                <a:cs typeface="NanumMyeongjo"/>
                <a:sym typeface="Nanum Myeongj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anum Myeongjo"/>
              <a:buNone/>
              <a:defRPr sz="2400">
                <a:solidFill>
                  <a:schemeClr val="dk2"/>
                </a:solidFill>
                <a:latin typeface="NanumMyeongjo"/>
                <a:ea typeface="NanumMyeongjo"/>
                <a:cs typeface="NanumMyeongjo"/>
                <a:sym typeface="Nanum Myeongj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anum Myeongjo"/>
              <a:buNone/>
              <a:defRPr sz="2400">
                <a:solidFill>
                  <a:schemeClr val="dk2"/>
                </a:solidFill>
                <a:latin typeface="NanumMyeongjo"/>
                <a:ea typeface="NanumMyeongjo"/>
                <a:cs typeface="NanumMyeongjo"/>
                <a:sym typeface="Nanum Myeongj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anum Myeongjo"/>
              <a:buNone/>
              <a:defRPr sz="2400">
                <a:solidFill>
                  <a:schemeClr val="dk2"/>
                </a:solidFill>
                <a:latin typeface="NanumMyeongjo"/>
                <a:ea typeface="NanumMyeongjo"/>
                <a:cs typeface="NanumMyeongjo"/>
                <a:sym typeface="Nanum Myeongj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anum Myeongjo"/>
              <a:buNone/>
              <a:defRPr sz="2400">
                <a:solidFill>
                  <a:schemeClr val="dk2"/>
                </a:solidFill>
                <a:latin typeface="NanumMyeongjo"/>
                <a:ea typeface="NanumMyeongjo"/>
                <a:cs typeface="NanumMyeongjo"/>
                <a:sym typeface="Nanum Myeongjo"/>
              </a:defRPr>
            </a:lvl9pPr>
          </a:lstStyle>
          <a:p>
            <a:endParaRPr/>
          </a:p>
        </p:txBody>
      </p:sp>
      <p:sp>
        <p:nvSpPr>
          <p:cNvPr id="113" name="Google Shape;113;p18"/>
          <p:cNvSpPr txBox="1">
            <a:spLocks noGrp="1"/>
          </p:cNvSpPr>
          <p:nvPr>
            <p:ph type="title"/>
          </p:nvPr>
        </p:nvSpPr>
        <p:spPr>
          <a:xfrm>
            <a:off x="956150" y="555750"/>
            <a:ext cx="3558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bert Sans"/>
              <a:buNone/>
              <a:defRPr sz="1400" b="1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14" name="Google Shape;114;p18"/>
          <p:cNvSpPr txBox="1">
            <a:spLocks noGrp="1"/>
          </p:cNvSpPr>
          <p:nvPr>
            <p:ph type="title" idx="2"/>
          </p:nvPr>
        </p:nvSpPr>
        <p:spPr>
          <a:xfrm>
            <a:off x="941263" y="866159"/>
            <a:ext cx="7137900" cy="201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Albert Sans"/>
              <a:buNone/>
              <a:defRPr sz="6000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15" name="Google Shape;115;p18"/>
          <p:cNvSpPr txBox="1">
            <a:spLocks noGrp="1"/>
          </p:cNvSpPr>
          <p:nvPr>
            <p:ph type="title" idx="3"/>
          </p:nvPr>
        </p:nvSpPr>
        <p:spPr>
          <a:xfrm>
            <a:off x="7158725" y="4563900"/>
            <a:ext cx="13545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None/>
              <a:defRPr sz="1000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18"/>
          <p:cNvSpPr>
            <a:spLocks noGrp="1"/>
          </p:cNvSpPr>
          <p:nvPr>
            <p:ph type="pic" idx="4"/>
          </p:nvPr>
        </p:nvSpPr>
        <p:spPr>
          <a:xfrm>
            <a:off x="8596800" y="223475"/>
            <a:ext cx="318600" cy="318600"/>
          </a:xfrm>
          <a:prstGeom prst="ellipse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y It Works">
  <p:cSld name="CUSTOM_9_1">
    <p:bg>
      <p:bgPr>
        <a:solidFill>
          <a:schemeClr val="accent1"/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9"/>
          <p:cNvSpPr/>
          <p:nvPr/>
        </p:nvSpPr>
        <p:spPr>
          <a:xfrm>
            <a:off x="116350" y="93175"/>
            <a:ext cx="8904000" cy="4914900"/>
          </a:xfrm>
          <a:prstGeom prst="roundRect">
            <a:avLst>
              <a:gd name="adj" fmla="val 261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9" name="Google Shape;119;p19"/>
          <p:cNvSpPr>
            <a:spLocks noGrp="1"/>
          </p:cNvSpPr>
          <p:nvPr>
            <p:ph type="pic" idx="2"/>
          </p:nvPr>
        </p:nvSpPr>
        <p:spPr>
          <a:xfrm rot="-5400000">
            <a:off x="-113050" y="322725"/>
            <a:ext cx="4911300" cy="4450500"/>
          </a:xfrm>
          <a:prstGeom prst="round2SameRect">
            <a:avLst>
              <a:gd name="adj1" fmla="val 2860"/>
              <a:gd name="adj2" fmla="val 0"/>
            </a:avLst>
          </a:prstGeom>
          <a:noFill/>
          <a:ln>
            <a:noFill/>
          </a:ln>
        </p:spPr>
      </p:sp>
      <p:sp>
        <p:nvSpPr>
          <p:cNvPr id="120" name="Google Shape;120;p19"/>
          <p:cNvSpPr txBox="1">
            <a:spLocks noGrp="1"/>
          </p:cNvSpPr>
          <p:nvPr>
            <p:ph type="body" idx="1"/>
          </p:nvPr>
        </p:nvSpPr>
        <p:spPr>
          <a:xfrm>
            <a:off x="5364025" y="704025"/>
            <a:ext cx="3437700" cy="353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bert Sans"/>
              <a:buChar char="●"/>
              <a:defRPr>
                <a:solidFill>
                  <a:schemeClr val="dk2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bert Sans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bert Sans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bert Sans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bert Sans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bert Sans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bert Sans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bert Sans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bert Sans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21" name="Google Shape;121;p19"/>
          <p:cNvSpPr txBox="1">
            <a:spLocks noGrp="1"/>
          </p:cNvSpPr>
          <p:nvPr>
            <p:ph type="title"/>
          </p:nvPr>
        </p:nvSpPr>
        <p:spPr>
          <a:xfrm>
            <a:off x="7158725" y="4563900"/>
            <a:ext cx="13545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None/>
              <a:defRPr sz="1000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19"/>
          <p:cNvSpPr>
            <a:spLocks noGrp="1"/>
          </p:cNvSpPr>
          <p:nvPr>
            <p:ph type="pic" idx="3"/>
          </p:nvPr>
        </p:nvSpPr>
        <p:spPr>
          <a:xfrm>
            <a:off x="8596800" y="223475"/>
            <a:ext cx="318600" cy="318600"/>
          </a:xfrm>
          <a:prstGeom prst="ellipse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ur Audience Venn Diagram">
  <p:cSld name="CUSTOM_10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0"/>
          <p:cNvSpPr txBox="1">
            <a:spLocks noGrp="1"/>
          </p:cNvSpPr>
          <p:nvPr>
            <p:ph type="title"/>
          </p:nvPr>
        </p:nvSpPr>
        <p:spPr>
          <a:xfrm>
            <a:off x="7158725" y="4563900"/>
            <a:ext cx="13545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None/>
              <a:defRPr sz="1000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20"/>
          <p:cNvSpPr txBox="1">
            <a:spLocks noGrp="1"/>
          </p:cNvSpPr>
          <p:nvPr>
            <p:ph type="title" idx="2"/>
          </p:nvPr>
        </p:nvSpPr>
        <p:spPr>
          <a:xfrm>
            <a:off x="956150" y="394200"/>
            <a:ext cx="3558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"/>
              <a:buNone/>
              <a:defRPr sz="1400">
                <a:latin typeface="Albert Sans"/>
                <a:ea typeface="Albert Sans"/>
                <a:cs typeface="Albert Sans"/>
                <a:sym typeface="Alber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"/>
              <a:buNone/>
              <a:defRPr>
                <a:latin typeface="Albert Sans"/>
                <a:ea typeface="Albert Sans"/>
                <a:cs typeface="Albert Sans"/>
                <a:sym typeface="Albert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"/>
              <a:buNone/>
              <a:defRPr>
                <a:latin typeface="Albert Sans"/>
                <a:ea typeface="Albert Sans"/>
                <a:cs typeface="Albert Sans"/>
                <a:sym typeface="Albert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"/>
              <a:buNone/>
              <a:defRPr>
                <a:latin typeface="Albert Sans"/>
                <a:ea typeface="Albert Sans"/>
                <a:cs typeface="Albert Sans"/>
                <a:sym typeface="Albert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"/>
              <a:buNone/>
              <a:defRPr>
                <a:latin typeface="Albert Sans"/>
                <a:ea typeface="Albert Sans"/>
                <a:cs typeface="Albert Sans"/>
                <a:sym typeface="Albert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"/>
              <a:buNone/>
              <a:defRPr>
                <a:latin typeface="Albert Sans"/>
                <a:ea typeface="Albert Sans"/>
                <a:cs typeface="Albert Sans"/>
                <a:sym typeface="Albert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"/>
              <a:buNone/>
              <a:defRPr>
                <a:latin typeface="Albert Sans"/>
                <a:ea typeface="Albert Sans"/>
                <a:cs typeface="Albert Sans"/>
                <a:sym typeface="Albert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"/>
              <a:buNone/>
              <a:defRPr>
                <a:latin typeface="Albert Sans"/>
                <a:ea typeface="Albert Sans"/>
                <a:cs typeface="Albert Sans"/>
                <a:sym typeface="Albert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"/>
              <a:buNone/>
              <a:defRPr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endParaRPr/>
          </a:p>
        </p:txBody>
      </p:sp>
      <p:sp>
        <p:nvSpPr>
          <p:cNvPr id="126" name="Google Shape;126;p20"/>
          <p:cNvSpPr>
            <a:spLocks noGrp="1"/>
          </p:cNvSpPr>
          <p:nvPr>
            <p:ph type="pic" idx="3"/>
          </p:nvPr>
        </p:nvSpPr>
        <p:spPr>
          <a:xfrm>
            <a:off x="8596800" y="223475"/>
            <a:ext cx="318600" cy="318600"/>
          </a:xfrm>
          <a:prstGeom prst="ellipse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 - List of 4" type="secHead">
  <p:cSld name="SECTION_HEADER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948175" y="797675"/>
            <a:ext cx="2852100" cy="265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lbert Sans"/>
              <a:buNone/>
              <a:defRPr sz="4800">
                <a:latin typeface="Albert Sans"/>
                <a:ea typeface="Albert Sans"/>
                <a:cs typeface="Albert Sans"/>
                <a:sym typeface="Alber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title" idx="2"/>
          </p:nvPr>
        </p:nvSpPr>
        <p:spPr>
          <a:xfrm>
            <a:off x="4469650" y="936450"/>
            <a:ext cx="4440300" cy="81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anum Myeongjo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title" idx="3"/>
          </p:nvPr>
        </p:nvSpPr>
        <p:spPr>
          <a:xfrm>
            <a:off x="4469650" y="1754050"/>
            <a:ext cx="4440300" cy="81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anum Myeongjo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title" idx="4"/>
          </p:nvPr>
        </p:nvSpPr>
        <p:spPr>
          <a:xfrm>
            <a:off x="4469650" y="2574700"/>
            <a:ext cx="4440300" cy="81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anum Myeongjo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title" idx="5"/>
          </p:nvPr>
        </p:nvSpPr>
        <p:spPr>
          <a:xfrm>
            <a:off x="4454025" y="3395350"/>
            <a:ext cx="4453200" cy="81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anum Myeongjo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>
            <a:spLocks noGrp="1"/>
          </p:cNvSpPr>
          <p:nvPr>
            <p:ph type="pic" idx="6"/>
          </p:nvPr>
        </p:nvSpPr>
        <p:spPr>
          <a:xfrm>
            <a:off x="8596800" y="223475"/>
            <a:ext cx="318600" cy="318600"/>
          </a:xfrm>
          <a:prstGeom prst="ellipse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st of 3 Concepts">
  <p:cSld name="CUSTOM_11">
    <p:bg>
      <p:bgPr>
        <a:solidFill>
          <a:schemeClr val="accent2"/>
        </a:solid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1"/>
          <p:cNvSpPr/>
          <p:nvPr/>
        </p:nvSpPr>
        <p:spPr>
          <a:xfrm>
            <a:off x="116350" y="93175"/>
            <a:ext cx="8904000" cy="4914900"/>
          </a:xfrm>
          <a:prstGeom prst="roundRect">
            <a:avLst>
              <a:gd name="adj" fmla="val 261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9" name="Google Shape;129;p21"/>
          <p:cNvSpPr txBox="1">
            <a:spLocks noGrp="1"/>
          </p:cNvSpPr>
          <p:nvPr>
            <p:ph type="title"/>
          </p:nvPr>
        </p:nvSpPr>
        <p:spPr>
          <a:xfrm>
            <a:off x="941780" y="715125"/>
            <a:ext cx="7860000" cy="83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Albert Sans"/>
              <a:buNone/>
              <a:defRPr sz="6000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bert Sans"/>
              <a:buNone/>
              <a:defRPr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bert Sans"/>
              <a:buNone/>
              <a:defRPr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bert Sans"/>
              <a:buNone/>
              <a:defRPr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bert Sans"/>
              <a:buNone/>
              <a:defRPr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bert Sans"/>
              <a:buNone/>
              <a:defRPr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bert Sans"/>
              <a:buNone/>
              <a:defRPr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bert Sans"/>
              <a:buNone/>
              <a:defRPr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bert Sans"/>
              <a:buNone/>
              <a:defRPr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endParaRPr/>
          </a:p>
        </p:txBody>
      </p:sp>
      <p:sp>
        <p:nvSpPr>
          <p:cNvPr id="130" name="Google Shape;130;p21"/>
          <p:cNvSpPr txBox="1">
            <a:spLocks noGrp="1"/>
          </p:cNvSpPr>
          <p:nvPr>
            <p:ph type="body" idx="1"/>
          </p:nvPr>
        </p:nvSpPr>
        <p:spPr>
          <a:xfrm>
            <a:off x="1188971" y="2402817"/>
            <a:ext cx="1893300" cy="168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●"/>
              <a:defRPr sz="1000">
                <a:solidFill>
                  <a:schemeClr val="dk2"/>
                </a:solidFill>
              </a:defRPr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○"/>
              <a:defRPr sz="1000">
                <a:solidFill>
                  <a:schemeClr val="dk2"/>
                </a:solidFill>
              </a:defRPr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■"/>
              <a:defRPr sz="1000">
                <a:solidFill>
                  <a:schemeClr val="dk2"/>
                </a:solidFill>
              </a:defRPr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●"/>
              <a:defRPr sz="1000">
                <a:solidFill>
                  <a:schemeClr val="dk2"/>
                </a:solidFill>
              </a:defRPr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○"/>
              <a:defRPr sz="1000">
                <a:solidFill>
                  <a:schemeClr val="dk2"/>
                </a:solidFill>
              </a:defRPr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■"/>
              <a:defRPr sz="1000">
                <a:solidFill>
                  <a:schemeClr val="dk2"/>
                </a:solidFill>
              </a:defRPr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●"/>
              <a:defRPr sz="1000">
                <a:solidFill>
                  <a:schemeClr val="dk2"/>
                </a:solidFill>
              </a:defRPr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○"/>
              <a:defRPr sz="1000">
                <a:solidFill>
                  <a:schemeClr val="dk2"/>
                </a:solidFill>
              </a:defRPr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■"/>
              <a:defRPr sz="1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31" name="Google Shape;131;p21"/>
          <p:cNvSpPr txBox="1">
            <a:spLocks noGrp="1"/>
          </p:cNvSpPr>
          <p:nvPr>
            <p:ph type="body" idx="2"/>
          </p:nvPr>
        </p:nvSpPr>
        <p:spPr>
          <a:xfrm>
            <a:off x="3628515" y="2402817"/>
            <a:ext cx="1893300" cy="168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●"/>
              <a:defRPr sz="1000">
                <a:solidFill>
                  <a:schemeClr val="dk2"/>
                </a:solidFill>
              </a:defRPr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○"/>
              <a:defRPr sz="1000">
                <a:solidFill>
                  <a:schemeClr val="dk2"/>
                </a:solidFill>
              </a:defRPr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■"/>
              <a:defRPr sz="1000">
                <a:solidFill>
                  <a:schemeClr val="dk2"/>
                </a:solidFill>
              </a:defRPr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●"/>
              <a:defRPr sz="1000">
                <a:solidFill>
                  <a:schemeClr val="dk2"/>
                </a:solidFill>
              </a:defRPr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○"/>
              <a:defRPr sz="1000">
                <a:solidFill>
                  <a:schemeClr val="dk2"/>
                </a:solidFill>
              </a:defRPr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■"/>
              <a:defRPr sz="1000">
                <a:solidFill>
                  <a:schemeClr val="dk2"/>
                </a:solidFill>
              </a:defRPr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●"/>
              <a:defRPr sz="1000">
                <a:solidFill>
                  <a:schemeClr val="dk2"/>
                </a:solidFill>
              </a:defRPr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○"/>
              <a:defRPr sz="1000">
                <a:solidFill>
                  <a:schemeClr val="dk2"/>
                </a:solidFill>
              </a:defRPr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■"/>
              <a:defRPr sz="1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32" name="Google Shape;132;p21"/>
          <p:cNvSpPr txBox="1">
            <a:spLocks noGrp="1"/>
          </p:cNvSpPr>
          <p:nvPr>
            <p:ph type="subTitle" idx="3"/>
          </p:nvPr>
        </p:nvSpPr>
        <p:spPr>
          <a:xfrm>
            <a:off x="1078092" y="1852966"/>
            <a:ext cx="2125500" cy="37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bert Sans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33" name="Google Shape;133;p21"/>
          <p:cNvSpPr txBox="1">
            <a:spLocks noGrp="1"/>
          </p:cNvSpPr>
          <p:nvPr>
            <p:ph type="subTitle" idx="4"/>
          </p:nvPr>
        </p:nvSpPr>
        <p:spPr>
          <a:xfrm>
            <a:off x="3524146" y="1852966"/>
            <a:ext cx="2125500" cy="37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bert Sans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34" name="Google Shape;134;p21"/>
          <p:cNvSpPr txBox="1">
            <a:spLocks noGrp="1"/>
          </p:cNvSpPr>
          <p:nvPr>
            <p:ph type="subTitle" idx="5"/>
          </p:nvPr>
        </p:nvSpPr>
        <p:spPr>
          <a:xfrm>
            <a:off x="5970200" y="1852966"/>
            <a:ext cx="2125500" cy="37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bert Sans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35" name="Google Shape;135;p21"/>
          <p:cNvSpPr txBox="1">
            <a:spLocks noGrp="1"/>
          </p:cNvSpPr>
          <p:nvPr>
            <p:ph type="body" idx="6"/>
          </p:nvPr>
        </p:nvSpPr>
        <p:spPr>
          <a:xfrm>
            <a:off x="6068972" y="2402817"/>
            <a:ext cx="1893300" cy="168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●"/>
              <a:defRPr sz="1000">
                <a:solidFill>
                  <a:schemeClr val="dk2"/>
                </a:solidFill>
              </a:defRPr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○"/>
              <a:defRPr sz="1000">
                <a:solidFill>
                  <a:schemeClr val="dk2"/>
                </a:solidFill>
              </a:defRPr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■"/>
              <a:defRPr sz="1000">
                <a:solidFill>
                  <a:schemeClr val="dk2"/>
                </a:solidFill>
              </a:defRPr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●"/>
              <a:defRPr sz="1000">
                <a:solidFill>
                  <a:schemeClr val="dk2"/>
                </a:solidFill>
              </a:defRPr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○"/>
              <a:defRPr sz="1000">
                <a:solidFill>
                  <a:schemeClr val="dk2"/>
                </a:solidFill>
              </a:defRPr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■"/>
              <a:defRPr sz="1000">
                <a:solidFill>
                  <a:schemeClr val="dk2"/>
                </a:solidFill>
              </a:defRPr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●"/>
              <a:defRPr sz="1000">
                <a:solidFill>
                  <a:schemeClr val="dk2"/>
                </a:solidFill>
              </a:defRPr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○"/>
              <a:defRPr sz="1000">
                <a:solidFill>
                  <a:schemeClr val="dk2"/>
                </a:solidFill>
              </a:defRPr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■"/>
              <a:defRPr sz="1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36" name="Google Shape;136;p21"/>
          <p:cNvSpPr>
            <a:spLocks noGrp="1"/>
          </p:cNvSpPr>
          <p:nvPr>
            <p:ph type="pic" idx="7"/>
          </p:nvPr>
        </p:nvSpPr>
        <p:spPr>
          <a:xfrm>
            <a:off x="8596800" y="223475"/>
            <a:ext cx="318600" cy="318600"/>
          </a:xfrm>
          <a:prstGeom prst="ellipse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st of 6 Concepts">
  <p:cSld name="CUSTOM_11_1">
    <p:bg>
      <p:bgPr>
        <a:solidFill>
          <a:schemeClr val="accent2"/>
        </a:solidFill>
        <a:effectLst/>
      </p:bgPr>
    </p:bg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2"/>
          <p:cNvSpPr/>
          <p:nvPr/>
        </p:nvSpPr>
        <p:spPr>
          <a:xfrm>
            <a:off x="116350" y="93175"/>
            <a:ext cx="8904000" cy="4914900"/>
          </a:xfrm>
          <a:prstGeom prst="roundRect">
            <a:avLst>
              <a:gd name="adj" fmla="val 261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9" name="Google Shape;139;p22"/>
          <p:cNvSpPr txBox="1">
            <a:spLocks noGrp="1"/>
          </p:cNvSpPr>
          <p:nvPr>
            <p:ph type="subTitle" idx="1"/>
          </p:nvPr>
        </p:nvSpPr>
        <p:spPr>
          <a:xfrm>
            <a:off x="1062065" y="917207"/>
            <a:ext cx="2021100" cy="37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bert Sans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40" name="Google Shape;140;p22"/>
          <p:cNvSpPr txBox="1">
            <a:spLocks noGrp="1"/>
          </p:cNvSpPr>
          <p:nvPr>
            <p:ph type="subTitle" idx="2"/>
          </p:nvPr>
        </p:nvSpPr>
        <p:spPr>
          <a:xfrm>
            <a:off x="3507690" y="917207"/>
            <a:ext cx="2021100" cy="37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bert Sans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41" name="Google Shape;141;p22"/>
          <p:cNvSpPr txBox="1">
            <a:spLocks noGrp="1"/>
          </p:cNvSpPr>
          <p:nvPr>
            <p:ph type="subTitle" idx="3"/>
          </p:nvPr>
        </p:nvSpPr>
        <p:spPr>
          <a:xfrm>
            <a:off x="5956640" y="917207"/>
            <a:ext cx="2021100" cy="37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bert Sans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42" name="Google Shape;142;p22"/>
          <p:cNvSpPr txBox="1">
            <a:spLocks noGrp="1"/>
          </p:cNvSpPr>
          <p:nvPr>
            <p:ph type="body" idx="4"/>
          </p:nvPr>
        </p:nvSpPr>
        <p:spPr>
          <a:xfrm>
            <a:off x="1172475" y="1372575"/>
            <a:ext cx="1913100" cy="81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●"/>
              <a:defRPr sz="1000">
                <a:solidFill>
                  <a:schemeClr val="dk2"/>
                </a:solidFill>
              </a:defRPr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○"/>
              <a:defRPr sz="1000">
                <a:solidFill>
                  <a:schemeClr val="dk2"/>
                </a:solidFill>
              </a:defRPr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■"/>
              <a:defRPr sz="1000">
                <a:solidFill>
                  <a:schemeClr val="dk2"/>
                </a:solidFill>
              </a:defRPr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●"/>
              <a:defRPr sz="1000">
                <a:solidFill>
                  <a:schemeClr val="dk2"/>
                </a:solidFill>
              </a:defRPr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○"/>
              <a:defRPr sz="1000">
                <a:solidFill>
                  <a:schemeClr val="dk2"/>
                </a:solidFill>
              </a:defRPr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■"/>
              <a:defRPr sz="1000">
                <a:solidFill>
                  <a:schemeClr val="dk2"/>
                </a:solidFill>
              </a:defRPr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●"/>
              <a:defRPr sz="1000">
                <a:solidFill>
                  <a:schemeClr val="dk2"/>
                </a:solidFill>
              </a:defRPr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○"/>
              <a:defRPr sz="1000">
                <a:solidFill>
                  <a:schemeClr val="dk2"/>
                </a:solidFill>
              </a:defRPr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■"/>
              <a:defRPr sz="1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43" name="Google Shape;143;p22"/>
          <p:cNvSpPr txBox="1">
            <a:spLocks noGrp="1"/>
          </p:cNvSpPr>
          <p:nvPr>
            <p:ph type="body" idx="5"/>
          </p:nvPr>
        </p:nvSpPr>
        <p:spPr>
          <a:xfrm>
            <a:off x="3618100" y="1372575"/>
            <a:ext cx="1913100" cy="81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●"/>
              <a:defRPr sz="1000">
                <a:solidFill>
                  <a:schemeClr val="dk2"/>
                </a:solidFill>
              </a:defRPr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○"/>
              <a:defRPr sz="1000">
                <a:solidFill>
                  <a:schemeClr val="dk2"/>
                </a:solidFill>
              </a:defRPr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■"/>
              <a:defRPr sz="1000">
                <a:solidFill>
                  <a:schemeClr val="dk2"/>
                </a:solidFill>
              </a:defRPr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●"/>
              <a:defRPr sz="1000">
                <a:solidFill>
                  <a:schemeClr val="dk2"/>
                </a:solidFill>
              </a:defRPr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○"/>
              <a:defRPr sz="1000">
                <a:solidFill>
                  <a:schemeClr val="dk2"/>
                </a:solidFill>
              </a:defRPr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■"/>
              <a:defRPr sz="1000">
                <a:solidFill>
                  <a:schemeClr val="dk2"/>
                </a:solidFill>
              </a:defRPr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●"/>
              <a:defRPr sz="1000">
                <a:solidFill>
                  <a:schemeClr val="dk2"/>
                </a:solidFill>
              </a:defRPr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○"/>
              <a:defRPr sz="1000">
                <a:solidFill>
                  <a:schemeClr val="dk2"/>
                </a:solidFill>
              </a:defRPr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■"/>
              <a:defRPr sz="1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44" name="Google Shape;144;p22"/>
          <p:cNvSpPr txBox="1">
            <a:spLocks noGrp="1"/>
          </p:cNvSpPr>
          <p:nvPr>
            <p:ph type="body" idx="6"/>
          </p:nvPr>
        </p:nvSpPr>
        <p:spPr>
          <a:xfrm>
            <a:off x="6067050" y="1372575"/>
            <a:ext cx="1913100" cy="81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●"/>
              <a:defRPr sz="1000">
                <a:solidFill>
                  <a:schemeClr val="dk2"/>
                </a:solidFill>
              </a:defRPr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○"/>
              <a:defRPr sz="1000">
                <a:solidFill>
                  <a:schemeClr val="dk2"/>
                </a:solidFill>
              </a:defRPr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■"/>
              <a:defRPr sz="1000">
                <a:solidFill>
                  <a:schemeClr val="dk2"/>
                </a:solidFill>
              </a:defRPr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●"/>
              <a:defRPr sz="1000">
                <a:solidFill>
                  <a:schemeClr val="dk2"/>
                </a:solidFill>
              </a:defRPr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○"/>
              <a:defRPr sz="1000">
                <a:solidFill>
                  <a:schemeClr val="dk2"/>
                </a:solidFill>
              </a:defRPr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■"/>
              <a:defRPr sz="1000">
                <a:solidFill>
                  <a:schemeClr val="dk2"/>
                </a:solidFill>
              </a:defRPr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●"/>
              <a:defRPr sz="1000">
                <a:solidFill>
                  <a:schemeClr val="dk2"/>
                </a:solidFill>
              </a:defRPr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○"/>
              <a:defRPr sz="1000">
                <a:solidFill>
                  <a:schemeClr val="dk2"/>
                </a:solidFill>
              </a:defRPr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■"/>
              <a:defRPr sz="1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45" name="Google Shape;145;p22"/>
          <p:cNvSpPr txBox="1">
            <a:spLocks noGrp="1"/>
          </p:cNvSpPr>
          <p:nvPr>
            <p:ph type="subTitle" idx="7"/>
          </p:nvPr>
        </p:nvSpPr>
        <p:spPr>
          <a:xfrm>
            <a:off x="5956640" y="2552219"/>
            <a:ext cx="2021100" cy="37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bert Sans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46" name="Google Shape;146;p22"/>
          <p:cNvSpPr txBox="1">
            <a:spLocks noGrp="1"/>
          </p:cNvSpPr>
          <p:nvPr>
            <p:ph type="body" idx="8"/>
          </p:nvPr>
        </p:nvSpPr>
        <p:spPr>
          <a:xfrm>
            <a:off x="3618088" y="3007588"/>
            <a:ext cx="1913100" cy="81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●"/>
              <a:defRPr sz="1000">
                <a:solidFill>
                  <a:schemeClr val="dk2"/>
                </a:solidFill>
              </a:defRPr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○"/>
              <a:defRPr sz="1000">
                <a:solidFill>
                  <a:schemeClr val="dk2"/>
                </a:solidFill>
              </a:defRPr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■"/>
              <a:defRPr sz="1000">
                <a:solidFill>
                  <a:schemeClr val="dk2"/>
                </a:solidFill>
              </a:defRPr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●"/>
              <a:defRPr sz="1000">
                <a:solidFill>
                  <a:schemeClr val="dk2"/>
                </a:solidFill>
              </a:defRPr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○"/>
              <a:defRPr sz="1000">
                <a:solidFill>
                  <a:schemeClr val="dk2"/>
                </a:solidFill>
              </a:defRPr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■"/>
              <a:defRPr sz="1000">
                <a:solidFill>
                  <a:schemeClr val="dk2"/>
                </a:solidFill>
              </a:defRPr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●"/>
              <a:defRPr sz="1000">
                <a:solidFill>
                  <a:schemeClr val="dk2"/>
                </a:solidFill>
              </a:defRPr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○"/>
              <a:defRPr sz="1000">
                <a:solidFill>
                  <a:schemeClr val="dk2"/>
                </a:solidFill>
              </a:defRPr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■"/>
              <a:defRPr sz="1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47" name="Google Shape;147;p22"/>
          <p:cNvSpPr txBox="1">
            <a:spLocks noGrp="1"/>
          </p:cNvSpPr>
          <p:nvPr>
            <p:ph type="subTitle" idx="9"/>
          </p:nvPr>
        </p:nvSpPr>
        <p:spPr>
          <a:xfrm>
            <a:off x="3508752" y="2552219"/>
            <a:ext cx="2021100" cy="37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bert Sans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48" name="Google Shape;148;p22"/>
          <p:cNvSpPr txBox="1">
            <a:spLocks noGrp="1"/>
          </p:cNvSpPr>
          <p:nvPr>
            <p:ph type="body" idx="13"/>
          </p:nvPr>
        </p:nvSpPr>
        <p:spPr>
          <a:xfrm>
            <a:off x="1171275" y="3007588"/>
            <a:ext cx="1913100" cy="81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●"/>
              <a:defRPr sz="1000">
                <a:solidFill>
                  <a:schemeClr val="dk2"/>
                </a:solidFill>
              </a:defRPr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○"/>
              <a:defRPr sz="1000">
                <a:solidFill>
                  <a:schemeClr val="dk2"/>
                </a:solidFill>
              </a:defRPr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■"/>
              <a:defRPr sz="1000">
                <a:solidFill>
                  <a:schemeClr val="dk2"/>
                </a:solidFill>
              </a:defRPr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●"/>
              <a:defRPr sz="1000">
                <a:solidFill>
                  <a:schemeClr val="dk2"/>
                </a:solidFill>
              </a:defRPr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○"/>
              <a:defRPr sz="1000">
                <a:solidFill>
                  <a:schemeClr val="dk2"/>
                </a:solidFill>
              </a:defRPr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■"/>
              <a:defRPr sz="1000">
                <a:solidFill>
                  <a:schemeClr val="dk2"/>
                </a:solidFill>
              </a:defRPr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●"/>
              <a:defRPr sz="1000">
                <a:solidFill>
                  <a:schemeClr val="dk2"/>
                </a:solidFill>
              </a:defRPr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○"/>
              <a:defRPr sz="1000">
                <a:solidFill>
                  <a:schemeClr val="dk2"/>
                </a:solidFill>
              </a:defRPr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■"/>
              <a:defRPr sz="1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49" name="Google Shape;149;p22"/>
          <p:cNvSpPr txBox="1">
            <a:spLocks noGrp="1"/>
          </p:cNvSpPr>
          <p:nvPr>
            <p:ph type="subTitle" idx="14"/>
          </p:nvPr>
        </p:nvSpPr>
        <p:spPr>
          <a:xfrm>
            <a:off x="1060865" y="2552219"/>
            <a:ext cx="2021100" cy="37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bert Sans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50" name="Google Shape;150;p22"/>
          <p:cNvSpPr txBox="1">
            <a:spLocks noGrp="1"/>
          </p:cNvSpPr>
          <p:nvPr>
            <p:ph type="body" idx="15"/>
          </p:nvPr>
        </p:nvSpPr>
        <p:spPr>
          <a:xfrm>
            <a:off x="6067050" y="3007588"/>
            <a:ext cx="1913100" cy="81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●"/>
              <a:defRPr sz="1000">
                <a:solidFill>
                  <a:schemeClr val="dk2"/>
                </a:solidFill>
              </a:defRPr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○"/>
              <a:defRPr sz="1000">
                <a:solidFill>
                  <a:schemeClr val="dk2"/>
                </a:solidFill>
              </a:defRPr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■"/>
              <a:defRPr sz="1000">
                <a:solidFill>
                  <a:schemeClr val="dk2"/>
                </a:solidFill>
              </a:defRPr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●"/>
              <a:defRPr sz="1000">
                <a:solidFill>
                  <a:schemeClr val="dk2"/>
                </a:solidFill>
              </a:defRPr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○"/>
              <a:defRPr sz="1000">
                <a:solidFill>
                  <a:schemeClr val="dk2"/>
                </a:solidFill>
              </a:defRPr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■"/>
              <a:defRPr sz="1000">
                <a:solidFill>
                  <a:schemeClr val="dk2"/>
                </a:solidFill>
              </a:defRPr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●"/>
              <a:defRPr sz="1000">
                <a:solidFill>
                  <a:schemeClr val="dk2"/>
                </a:solidFill>
              </a:defRPr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○"/>
              <a:defRPr sz="1000">
                <a:solidFill>
                  <a:schemeClr val="dk2"/>
                </a:solidFill>
              </a:defRPr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■"/>
              <a:defRPr sz="1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51" name="Google Shape;151;p22"/>
          <p:cNvSpPr txBox="1">
            <a:spLocks noGrp="1"/>
          </p:cNvSpPr>
          <p:nvPr>
            <p:ph type="title"/>
          </p:nvPr>
        </p:nvSpPr>
        <p:spPr>
          <a:xfrm>
            <a:off x="956150" y="327150"/>
            <a:ext cx="3558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bert Sans"/>
              <a:buNone/>
              <a:defRPr sz="1400" b="1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52" name="Google Shape;152;p22"/>
          <p:cNvSpPr>
            <a:spLocks noGrp="1"/>
          </p:cNvSpPr>
          <p:nvPr>
            <p:ph type="pic" idx="16"/>
          </p:nvPr>
        </p:nvSpPr>
        <p:spPr>
          <a:xfrm>
            <a:off x="8596800" y="223475"/>
            <a:ext cx="318600" cy="318600"/>
          </a:xfrm>
          <a:prstGeom prst="ellipse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rket Size Graph">
  <p:cSld name="CUSTOM_12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3"/>
          <p:cNvSpPr txBox="1">
            <a:spLocks noGrp="1"/>
          </p:cNvSpPr>
          <p:nvPr>
            <p:ph type="subTitle" idx="1"/>
          </p:nvPr>
        </p:nvSpPr>
        <p:spPr>
          <a:xfrm>
            <a:off x="960850" y="3191652"/>
            <a:ext cx="4082700" cy="156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23"/>
          <p:cNvSpPr txBox="1">
            <a:spLocks noGrp="1"/>
          </p:cNvSpPr>
          <p:nvPr>
            <p:ph type="title"/>
          </p:nvPr>
        </p:nvSpPr>
        <p:spPr>
          <a:xfrm>
            <a:off x="932850" y="730375"/>
            <a:ext cx="4082700" cy="210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lbert Sans"/>
              <a:buNone/>
              <a:defRPr sz="6000">
                <a:latin typeface="Albert Sans"/>
                <a:ea typeface="Albert Sans"/>
                <a:cs typeface="Albert Sans"/>
                <a:sym typeface="Albert Sans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lbert Sans"/>
              <a:buNone/>
              <a:defRPr sz="6000">
                <a:latin typeface="Albert Sans"/>
                <a:ea typeface="Albert Sans"/>
                <a:cs typeface="Albert Sans"/>
                <a:sym typeface="Albert Sans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lbert Sans"/>
              <a:buNone/>
              <a:defRPr sz="6000">
                <a:latin typeface="Albert Sans"/>
                <a:ea typeface="Albert Sans"/>
                <a:cs typeface="Albert Sans"/>
                <a:sym typeface="Albert Sans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lbert Sans"/>
              <a:buNone/>
              <a:defRPr sz="6000">
                <a:latin typeface="Albert Sans"/>
                <a:ea typeface="Albert Sans"/>
                <a:cs typeface="Albert Sans"/>
                <a:sym typeface="Albert Sans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lbert Sans"/>
              <a:buNone/>
              <a:defRPr sz="6000">
                <a:latin typeface="Albert Sans"/>
                <a:ea typeface="Albert Sans"/>
                <a:cs typeface="Albert Sans"/>
                <a:sym typeface="Albert Sans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lbert Sans"/>
              <a:buNone/>
              <a:defRPr sz="6000">
                <a:latin typeface="Albert Sans"/>
                <a:ea typeface="Albert Sans"/>
                <a:cs typeface="Albert Sans"/>
                <a:sym typeface="Albert Sans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lbert Sans"/>
              <a:buNone/>
              <a:defRPr sz="6000">
                <a:latin typeface="Albert Sans"/>
                <a:ea typeface="Albert Sans"/>
                <a:cs typeface="Albert Sans"/>
                <a:sym typeface="Albert Sans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lbert Sans"/>
              <a:buNone/>
              <a:defRPr sz="6000">
                <a:latin typeface="Albert Sans"/>
                <a:ea typeface="Albert Sans"/>
                <a:cs typeface="Albert Sans"/>
                <a:sym typeface="Albert Sans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lbert Sans"/>
              <a:buNone/>
              <a:defRPr sz="6000"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endParaRPr/>
          </a:p>
        </p:txBody>
      </p:sp>
      <p:sp>
        <p:nvSpPr>
          <p:cNvPr id="156" name="Google Shape;156;p23"/>
          <p:cNvSpPr txBox="1">
            <a:spLocks noGrp="1"/>
          </p:cNvSpPr>
          <p:nvPr>
            <p:ph type="title" idx="2"/>
          </p:nvPr>
        </p:nvSpPr>
        <p:spPr>
          <a:xfrm>
            <a:off x="7158725" y="4563900"/>
            <a:ext cx="13545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None/>
              <a:defRPr sz="1000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23"/>
          <p:cNvSpPr>
            <a:spLocks noGrp="1"/>
          </p:cNvSpPr>
          <p:nvPr>
            <p:ph type="pic" idx="3"/>
          </p:nvPr>
        </p:nvSpPr>
        <p:spPr>
          <a:xfrm>
            <a:off x="8596800" y="223475"/>
            <a:ext cx="318600" cy="318600"/>
          </a:xfrm>
          <a:prstGeom prst="ellipse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r Graph">
  <p:cSld name="CUSTOM_13">
    <p:bg>
      <p:bgPr>
        <a:solidFill>
          <a:schemeClr val="accent2"/>
        </a:solidFill>
        <a:effectLst/>
      </p:bgPr>
    </p:bg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4"/>
          <p:cNvSpPr/>
          <p:nvPr/>
        </p:nvSpPr>
        <p:spPr>
          <a:xfrm>
            <a:off x="114300" y="114300"/>
            <a:ext cx="8915400" cy="4914900"/>
          </a:xfrm>
          <a:prstGeom prst="roundRect">
            <a:avLst>
              <a:gd name="adj" fmla="val 3305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0" name="Google Shape;160;p24"/>
          <p:cNvSpPr txBox="1">
            <a:spLocks noGrp="1"/>
          </p:cNvSpPr>
          <p:nvPr>
            <p:ph type="subTitle" idx="1"/>
          </p:nvPr>
        </p:nvSpPr>
        <p:spPr>
          <a:xfrm>
            <a:off x="5251039" y="2593520"/>
            <a:ext cx="2571600" cy="156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bert Sans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bert Sans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bert Sans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bert Sans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bert Sans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bert Sans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bert Sans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bert Sans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61" name="Google Shape;161;p24"/>
          <p:cNvSpPr txBox="1">
            <a:spLocks noGrp="1"/>
          </p:cNvSpPr>
          <p:nvPr>
            <p:ph type="subTitle" idx="2"/>
          </p:nvPr>
        </p:nvSpPr>
        <p:spPr>
          <a:xfrm>
            <a:off x="5233275" y="763675"/>
            <a:ext cx="3576600" cy="133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anum Myeongjo"/>
              <a:buNone/>
              <a:defRPr sz="2400" b="0">
                <a:solidFill>
                  <a:schemeClr val="dk2"/>
                </a:solidFill>
                <a:latin typeface="NanumMyeongjo"/>
                <a:ea typeface="NanumMyeongjo"/>
                <a:cs typeface="NanumMyeongjo"/>
                <a:sym typeface="Nanum Myeongj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62" name="Google Shape;162;p24"/>
          <p:cNvSpPr txBox="1">
            <a:spLocks noGrp="1"/>
          </p:cNvSpPr>
          <p:nvPr>
            <p:ph type="title"/>
          </p:nvPr>
        </p:nvSpPr>
        <p:spPr>
          <a:xfrm>
            <a:off x="956150" y="327150"/>
            <a:ext cx="35586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lbert Sans"/>
              <a:buNone/>
              <a:defRPr sz="1400" b="1">
                <a:solidFill>
                  <a:schemeClr val="accent2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63" name="Google Shape;163;p24"/>
          <p:cNvSpPr txBox="1">
            <a:spLocks noGrp="1"/>
          </p:cNvSpPr>
          <p:nvPr>
            <p:ph type="title" idx="3"/>
          </p:nvPr>
        </p:nvSpPr>
        <p:spPr>
          <a:xfrm>
            <a:off x="5251132" y="327150"/>
            <a:ext cx="35586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lbert Sans"/>
              <a:buNone/>
              <a:defRPr sz="1400" b="1">
                <a:solidFill>
                  <a:schemeClr val="accent2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64" name="Google Shape;164;p24"/>
          <p:cNvSpPr txBox="1">
            <a:spLocks noGrp="1"/>
          </p:cNvSpPr>
          <p:nvPr>
            <p:ph type="title" idx="4"/>
          </p:nvPr>
        </p:nvSpPr>
        <p:spPr>
          <a:xfrm>
            <a:off x="7158725" y="4563900"/>
            <a:ext cx="13545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None/>
              <a:defRPr sz="1000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24"/>
          <p:cNvSpPr>
            <a:spLocks noGrp="1"/>
          </p:cNvSpPr>
          <p:nvPr>
            <p:ph type="pic" idx="5"/>
          </p:nvPr>
        </p:nvSpPr>
        <p:spPr>
          <a:xfrm>
            <a:off x="8596800" y="223475"/>
            <a:ext cx="318600" cy="318600"/>
          </a:xfrm>
          <a:prstGeom prst="ellipse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etitor Landscape">
  <p:cSld name="CUSTOM_14">
    <p:bg>
      <p:bgPr>
        <a:solidFill>
          <a:schemeClr val="lt1"/>
        </a:solidFill>
        <a:effectLst/>
      </p:bgPr>
    </p:bg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5"/>
          <p:cNvSpPr txBox="1">
            <a:spLocks noGrp="1"/>
          </p:cNvSpPr>
          <p:nvPr>
            <p:ph type="body" idx="1"/>
          </p:nvPr>
        </p:nvSpPr>
        <p:spPr>
          <a:xfrm>
            <a:off x="6564350" y="577612"/>
            <a:ext cx="2237400" cy="64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●"/>
              <a:defRPr sz="1000" u="none">
                <a:solidFill>
                  <a:schemeClr val="dk2"/>
                </a:solidFill>
              </a:defRPr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○"/>
              <a:defRPr sz="1000" u="none">
                <a:solidFill>
                  <a:schemeClr val="dk2"/>
                </a:solidFill>
              </a:defRPr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■"/>
              <a:defRPr sz="1000" u="none">
                <a:solidFill>
                  <a:schemeClr val="dk2"/>
                </a:solidFill>
              </a:defRPr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●"/>
              <a:defRPr sz="1000" u="none">
                <a:solidFill>
                  <a:schemeClr val="dk2"/>
                </a:solidFill>
              </a:defRPr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○"/>
              <a:defRPr sz="1000" u="none">
                <a:solidFill>
                  <a:schemeClr val="dk2"/>
                </a:solidFill>
              </a:defRPr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■"/>
              <a:defRPr sz="1000" u="none">
                <a:solidFill>
                  <a:schemeClr val="dk2"/>
                </a:solidFill>
              </a:defRPr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●"/>
              <a:defRPr sz="1000" u="none">
                <a:solidFill>
                  <a:schemeClr val="dk2"/>
                </a:solidFill>
              </a:defRPr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○"/>
              <a:defRPr sz="1000" u="none">
                <a:solidFill>
                  <a:schemeClr val="dk2"/>
                </a:solidFill>
              </a:defRPr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■"/>
              <a:defRPr sz="1000" u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68" name="Google Shape;168;p25"/>
          <p:cNvSpPr txBox="1">
            <a:spLocks noGrp="1"/>
          </p:cNvSpPr>
          <p:nvPr>
            <p:ph type="body" idx="2"/>
          </p:nvPr>
        </p:nvSpPr>
        <p:spPr>
          <a:xfrm>
            <a:off x="6564350" y="1810914"/>
            <a:ext cx="2237400" cy="64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●"/>
              <a:defRPr sz="1000" u="none">
                <a:solidFill>
                  <a:schemeClr val="dk2"/>
                </a:solidFill>
              </a:defRPr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○"/>
              <a:defRPr sz="1000" u="none">
                <a:solidFill>
                  <a:schemeClr val="dk2"/>
                </a:solidFill>
              </a:defRPr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■"/>
              <a:defRPr sz="1000" u="none">
                <a:solidFill>
                  <a:schemeClr val="dk2"/>
                </a:solidFill>
              </a:defRPr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●"/>
              <a:defRPr sz="1000" u="none">
                <a:solidFill>
                  <a:schemeClr val="dk2"/>
                </a:solidFill>
              </a:defRPr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○"/>
              <a:defRPr sz="1000" u="none">
                <a:solidFill>
                  <a:schemeClr val="dk2"/>
                </a:solidFill>
              </a:defRPr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■"/>
              <a:defRPr sz="1000" u="none">
                <a:solidFill>
                  <a:schemeClr val="dk2"/>
                </a:solidFill>
              </a:defRPr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●"/>
              <a:defRPr sz="1000" u="none">
                <a:solidFill>
                  <a:schemeClr val="dk2"/>
                </a:solidFill>
              </a:defRPr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○"/>
              <a:defRPr sz="1000" u="none">
                <a:solidFill>
                  <a:schemeClr val="dk2"/>
                </a:solidFill>
              </a:defRPr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■"/>
              <a:defRPr sz="1000" u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69" name="Google Shape;169;p25"/>
          <p:cNvSpPr txBox="1">
            <a:spLocks noGrp="1"/>
          </p:cNvSpPr>
          <p:nvPr>
            <p:ph type="body" idx="3"/>
          </p:nvPr>
        </p:nvSpPr>
        <p:spPr>
          <a:xfrm>
            <a:off x="6564350" y="3038996"/>
            <a:ext cx="2237400" cy="64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●"/>
              <a:defRPr sz="1000" u="none">
                <a:solidFill>
                  <a:schemeClr val="dk2"/>
                </a:solidFill>
              </a:defRPr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○"/>
              <a:defRPr sz="1000" u="none">
                <a:solidFill>
                  <a:schemeClr val="dk2"/>
                </a:solidFill>
              </a:defRPr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■"/>
              <a:defRPr sz="1000" u="none">
                <a:solidFill>
                  <a:schemeClr val="dk2"/>
                </a:solidFill>
              </a:defRPr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●"/>
              <a:defRPr sz="1000" u="none">
                <a:solidFill>
                  <a:schemeClr val="dk2"/>
                </a:solidFill>
              </a:defRPr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○"/>
              <a:defRPr sz="1000" u="none">
                <a:solidFill>
                  <a:schemeClr val="dk2"/>
                </a:solidFill>
              </a:defRPr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■"/>
              <a:defRPr sz="1000" u="none">
                <a:solidFill>
                  <a:schemeClr val="dk2"/>
                </a:solidFill>
              </a:defRPr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●"/>
              <a:defRPr sz="1000" u="none">
                <a:solidFill>
                  <a:schemeClr val="dk2"/>
                </a:solidFill>
              </a:defRPr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○"/>
              <a:defRPr sz="1000" u="none">
                <a:solidFill>
                  <a:schemeClr val="dk2"/>
                </a:solidFill>
              </a:defRPr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■"/>
              <a:defRPr sz="1000" u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70" name="Google Shape;170;p25"/>
          <p:cNvSpPr txBox="1">
            <a:spLocks noGrp="1"/>
          </p:cNvSpPr>
          <p:nvPr>
            <p:ph type="title"/>
          </p:nvPr>
        </p:nvSpPr>
        <p:spPr>
          <a:xfrm>
            <a:off x="3706300" y="327150"/>
            <a:ext cx="2009100" cy="4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bert Sans"/>
              <a:buNone/>
              <a:defRPr sz="1400" b="1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71" name="Google Shape;171;p25"/>
          <p:cNvSpPr txBox="1">
            <a:spLocks noGrp="1"/>
          </p:cNvSpPr>
          <p:nvPr>
            <p:ph type="body" idx="4"/>
          </p:nvPr>
        </p:nvSpPr>
        <p:spPr>
          <a:xfrm>
            <a:off x="3706300" y="577612"/>
            <a:ext cx="2237400" cy="64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●"/>
              <a:defRPr sz="1000" u="none">
                <a:solidFill>
                  <a:schemeClr val="dk2"/>
                </a:solidFill>
              </a:defRPr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○"/>
              <a:defRPr sz="1000" u="none">
                <a:solidFill>
                  <a:schemeClr val="dk2"/>
                </a:solidFill>
              </a:defRPr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■"/>
              <a:defRPr sz="1000" u="none">
                <a:solidFill>
                  <a:schemeClr val="dk2"/>
                </a:solidFill>
              </a:defRPr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●"/>
              <a:defRPr sz="1000" u="none">
                <a:solidFill>
                  <a:schemeClr val="dk2"/>
                </a:solidFill>
              </a:defRPr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○"/>
              <a:defRPr sz="1000" u="none">
                <a:solidFill>
                  <a:schemeClr val="dk2"/>
                </a:solidFill>
              </a:defRPr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■"/>
              <a:defRPr sz="1000" u="none">
                <a:solidFill>
                  <a:schemeClr val="dk2"/>
                </a:solidFill>
              </a:defRPr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●"/>
              <a:defRPr sz="1000" u="none">
                <a:solidFill>
                  <a:schemeClr val="dk2"/>
                </a:solidFill>
              </a:defRPr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○"/>
              <a:defRPr sz="1000" u="none">
                <a:solidFill>
                  <a:schemeClr val="dk2"/>
                </a:solidFill>
              </a:defRPr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■"/>
              <a:defRPr sz="1000" u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72" name="Google Shape;172;p25"/>
          <p:cNvSpPr txBox="1">
            <a:spLocks noGrp="1"/>
          </p:cNvSpPr>
          <p:nvPr>
            <p:ph type="title" idx="5"/>
          </p:nvPr>
        </p:nvSpPr>
        <p:spPr>
          <a:xfrm>
            <a:off x="7158725" y="4563900"/>
            <a:ext cx="13545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None/>
              <a:defRPr sz="1000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73" name="Google Shape;173;p25"/>
          <p:cNvSpPr txBox="1">
            <a:spLocks noGrp="1"/>
          </p:cNvSpPr>
          <p:nvPr>
            <p:ph type="title" idx="6"/>
          </p:nvPr>
        </p:nvSpPr>
        <p:spPr>
          <a:xfrm>
            <a:off x="956150" y="327150"/>
            <a:ext cx="2009100" cy="132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lbert Sans"/>
              <a:buNone/>
              <a:defRPr sz="1400" b="1">
                <a:solidFill>
                  <a:schemeClr val="accent2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74" name="Google Shape;174;p25"/>
          <p:cNvSpPr>
            <a:spLocks noGrp="1"/>
          </p:cNvSpPr>
          <p:nvPr>
            <p:ph type="pic" idx="7"/>
          </p:nvPr>
        </p:nvSpPr>
        <p:spPr>
          <a:xfrm>
            <a:off x="3205625" y="423875"/>
            <a:ext cx="422400" cy="4224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75" name="Google Shape;175;p25"/>
          <p:cNvSpPr>
            <a:spLocks noGrp="1"/>
          </p:cNvSpPr>
          <p:nvPr>
            <p:ph type="pic" idx="8"/>
          </p:nvPr>
        </p:nvSpPr>
        <p:spPr>
          <a:xfrm>
            <a:off x="6063675" y="423875"/>
            <a:ext cx="422400" cy="4224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76" name="Google Shape;176;p25"/>
          <p:cNvSpPr>
            <a:spLocks noGrp="1"/>
          </p:cNvSpPr>
          <p:nvPr>
            <p:ph type="pic" idx="9"/>
          </p:nvPr>
        </p:nvSpPr>
        <p:spPr>
          <a:xfrm>
            <a:off x="3205625" y="1653438"/>
            <a:ext cx="422400" cy="4224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77" name="Google Shape;177;p25"/>
          <p:cNvSpPr>
            <a:spLocks noGrp="1"/>
          </p:cNvSpPr>
          <p:nvPr>
            <p:ph type="pic" idx="13"/>
          </p:nvPr>
        </p:nvSpPr>
        <p:spPr>
          <a:xfrm>
            <a:off x="6063675" y="1653438"/>
            <a:ext cx="422400" cy="4224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78" name="Google Shape;178;p25"/>
          <p:cNvSpPr>
            <a:spLocks noGrp="1"/>
          </p:cNvSpPr>
          <p:nvPr>
            <p:ph type="pic" idx="14"/>
          </p:nvPr>
        </p:nvSpPr>
        <p:spPr>
          <a:xfrm>
            <a:off x="3205625" y="2881163"/>
            <a:ext cx="422400" cy="4224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79" name="Google Shape;179;p25"/>
          <p:cNvSpPr>
            <a:spLocks noGrp="1"/>
          </p:cNvSpPr>
          <p:nvPr>
            <p:ph type="pic" idx="15"/>
          </p:nvPr>
        </p:nvSpPr>
        <p:spPr>
          <a:xfrm>
            <a:off x="6063675" y="2881163"/>
            <a:ext cx="422400" cy="4224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80" name="Google Shape;180;p25"/>
          <p:cNvSpPr txBox="1">
            <a:spLocks noGrp="1"/>
          </p:cNvSpPr>
          <p:nvPr>
            <p:ph type="title" idx="16"/>
          </p:nvPr>
        </p:nvSpPr>
        <p:spPr>
          <a:xfrm>
            <a:off x="6564350" y="327150"/>
            <a:ext cx="2009100" cy="4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bert Sans"/>
              <a:buNone/>
              <a:defRPr sz="1400" b="1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81" name="Google Shape;181;p25"/>
          <p:cNvSpPr txBox="1">
            <a:spLocks noGrp="1"/>
          </p:cNvSpPr>
          <p:nvPr>
            <p:ph type="title" idx="17"/>
          </p:nvPr>
        </p:nvSpPr>
        <p:spPr>
          <a:xfrm>
            <a:off x="3706300" y="1554125"/>
            <a:ext cx="2009100" cy="4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bert Sans"/>
              <a:buNone/>
              <a:defRPr sz="1400" b="1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82" name="Google Shape;182;p25"/>
          <p:cNvSpPr txBox="1">
            <a:spLocks noGrp="1"/>
          </p:cNvSpPr>
          <p:nvPr>
            <p:ph type="title" idx="18"/>
          </p:nvPr>
        </p:nvSpPr>
        <p:spPr>
          <a:xfrm>
            <a:off x="6564350" y="1554125"/>
            <a:ext cx="2009100" cy="4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bert Sans"/>
              <a:buNone/>
              <a:defRPr sz="1400" b="1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83" name="Google Shape;183;p25"/>
          <p:cNvSpPr txBox="1">
            <a:spLocks noGrp="1"/>
          </p:cNvSpPr>
          <p:nvPr>
            <p:ph type="title" idx="19"/>
          </p:nvPr>
        </p:nvSpPr>
        <p:spPr>
          <a:xfrm>
            <a:off x="3706300" y="2781100"/>
            <a:ext cx="2009100" cy="4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bert Sans"/>
              <a:buNone/>
              <a:defRPr sz="1400" b="1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84" name="Google Shape;184;p25"/>
          <p:cNvSpPr txBox="1">
            <a:spLocks noGrp="1"/>
          </p:cNvSpPr>
          <p:nvPr>
            <p:ph type="title" idx="20"/>
          </p:nvPr>
        </p:nvSpPr>
        <p:spPr>
          <a:xfrm>
            <a:off x="6564350" y="2781100"/>
            <a:ext cx="2009100" cy="4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bert Sans"/>
              <a:buNone/>
              <a:defRPr sz="1400" b="1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85" name="Google Shape;185;p25"/>
          <p:cNvSpPr txBox="1">
            <a:spLocks noGrp="1"/>
          </p:cNvSpPr>
          <p:nvPr>
            <p:ph type="body" idx="21"/>
          </p:nvPr>
        </p:nvSpPr>
        <p:spPr>
          <a:xfrm>
            <a:off x="3706300" y="1810914"/>
            <a:ext cx="2237400" cy="64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●"/>
              <a:defRPr sz="1000" u="none">
                <a:solidFill>
                  <a:schemeClr val="dk2"/>
                </a:solidFill>
              </a:defRPr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○"/>
              <a:defRPr sz="1000" u="none">
                <a:solidFill>
                  <a:schemeClr val="dk2"/>
                </a:solidFill>
              </a:defRPr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■"/>
              <a:defRPr sz="1000" u="none">
                <a:solidFill>
                  <a:schemeClr val="dk2"/>
                </a:solidFill>
              </a:defRPr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●"/>
              <a:defRPr sz="1000" u="none">
                <a:solidFill>
                  <a:schemeClr val="dk2"/>
                </a:solidFill>
              </a:defRPr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○"/>
              <a:defRPr sz="1000" u="none">
                <a:solidFill>
                  <a:schemeClr val="dk2"/>
                </a:solidFill>
              </a:defRPr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■"/>
              <a:defRPr sz="1000" u="none">
                <a:solidFill>
                  <a:schemeClr val="dk2"/>
                </a:solidFill>
              </a:defRPr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●"/>
              <a:defRPr sz="1000" u="none">
                <a:solidFill>
                  <a:schemeClr val="dk2"/>
                </a:solidFill>
              </a:defRPr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○"/>
              <a:defRPr sz="1000" u="none">
                <a:solidFill>
                  <a:schemeClr val="dk2"/>
                </a:solidFill>
              </a:defRPr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■"/>
              <a:defRPr sz="1000" u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86" name="Google Shape;186;p25"/>
          <p:cNvSpPr txBox="1">
            <a:spLocks noGrp="1"/>
          </p:cNvSpPr>
          <p:nvPr>
            <p:ph type="body" idx="22"/>
          </p:nvPr>
        </p:nvSpPr>
        <p:spPr>
          <a:xfrm>
            <a:off x="3706300" y="3038996"/>
            <a:ext cx="2237400" cy="64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●"/>
              <a:defRPr sz="1000" u="none">
                <a:solidFill>
                  <a:schemeClr val="dk2"/>
                </a:solidFill>
              </a:defRPr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○"/>
              <a:defRPr sz="1000" u="none">
                <a:solidFill>
                  <a:schemeClr val="dk2"/>
                </a:solidFill>
              </a:defRPr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■"/>
              <a:defRPr sz="1000" u="none">
                <a:solidFill>
                  <a:schemeClr val="dk2"/>
                </a:solidFill>
              </a:defRPr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●"/>
              <a:defRPr sz="1000" u="none">
                <a:solidFill>
                  <a:schemeClr val="dk2"/>
                </a:solidFill>
              </a:defRPr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○"/>
              <a:defRPr sz="1000" u="none">
                <a:solidFill>
                  <a:schemeClr val="dk2"/>
                </a:solidFill>
              </a:defRPr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■"/>
              <a:defRPr sz="1000" u="none">
                <a:solidFill>
                  <a:schemeClr val="dk2"/>
                </a:solidFill>
              </a:defRPr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●"/>
              <a:defRPr sz="1000" u="none">
                <a:solidFill>
                  <a:schemeClr val="dk2"/>
                </a:solidFill>
              </a:defRPr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○"/>
              <a:defRPr sz="1000" u="none">
                <a:solidFill>
                  <a:schemeClr val="dk2"/>
                </a:solidFill>
              </a:defRPr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Char char="■"/>
              <a:defRPr sz="1000" u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87" name="Google Shape;187;p25"/>
          <p:cNvSpPr>
            <a:spLocks noGrp="1"/>
          </p:cNvSpPr>
          <p:nvPr>
            <p:ph type="pic" idx="23"/>
          </p:nvPr>
        </p:nvSpPr>
        <p:spPr>
          <a:xfrm>
            <a:off x="8596800" y="223475"/>
            <a:ext cx="318600" cy="318600"/>
          </a:xfrm>
          <a:prstGeom prst="ellipse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 Content">
  <p:cSld name="CUSTOM_15">
    <p:bg>
      <p:bgPr>
        <a:solidFill>
          <a:schemeClr val="lt1"/>
        </a:solidFill>
        <a:effectLst/>
      </p:bgPr>
    </p:bg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6"/>
          <p:cNvSpPr/>
          <p:nvPr/>
        </p:nvSpPr>
        <p:spPr>
          <a:xfrm rot="5400000">
            <a:off x="4342200" y="341250"/>
            <a:ext cx="4914900" cy="4460100"/>
          </a:xfrm>
          <a:prstGeom prst="round2SameRect">
            <a:avLst>
              <a:gd name="adj1" fmla="val 3491"/>
              <a:gd name="adj2" fmla="val 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0" name="Google Shape;190;p26"/>
          <p:cNvSpPr txBox="1">
            <a:spLocks noGrp="1"/>
          </p:cNvSpPr>
          <p:nvPr>
            <p:ph type="title"/>
          </p:nvPr>
        </p:nvSpPr>
        <p:spPr>
          <a:xfrm>
            <a:off x="932850" y="730375"/>
            <a:ext cx="3280800" cy="210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Albert Sans"/>
              <a:buNone/>
              <a:defRPr sz="6000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Albert Sans"/>
              <a:buNone/>
              <a:defRPr sz="6000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Albert Sans"/>
              <a:buNone/>
              <a:defRPr sz="6000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Albert Sans"/>
              <a:buNone/>
              <a:defRPr sz="6000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Albert Sans"/>
              <a:buNone/>
              <a:defRPr sz="6000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Albert Sans"/>
              <a:buNone/>
              <a:defRPr sz="6000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Albert Sans"/>
              <a:buNone/>
              <a:defRPr sz="6000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Albert Sans"/>
              <a:buNone/>
              <a:defRPr sz="6000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Albert Sans"/>
              <a:buNone/>
              <a:defRPr sz="6000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endParaRPr/>
          </a:p>
        </p:txBody>
      </p:sp>
      <p:sp>
        <p:nvSpPr>
          <p:cNvPr id="191" name="Google Shape;191;p26"/>
          <p:cNvSpPr txBox="1">
            <a:spLocks noGrp="1"/>
          </p:cNvSpPr>
          <p:nvPr>
            <p:ph type="subTitle" idx="1"/>
          </p:nvPr>
        </p:nvSpPr>
        <p:spPr>
          <a:xfrm>
            <a:off x="5233275" y="763675"/>
            <a:ext cx="3503700" cy="364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anum Myeongjo"/>
              <a:buNone/>
              <a:defRPr sz="2400" b="0">
                <a:solidFill>
                  <a:schemeClr val="dk2"/>
                </a:solidFill>
                <a:latin typeface="NanumMyeongjo"/>
                <a:ea typeface="NanumMyeongjo"/>
                <a:cs typeface="NanumMyeongjo"/>
                <a:sym typeface="Nanum Myeongj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26"/>
          <p:cNvSpPr txBox="1">
            <a:spLocks noGrp="1"/>
          </p:cNvSpPr>
          <p:nvPr>
            <p:ph type="subTitle" idx="2"/>
          </p:nvPr>
        </p:nvSpPr>
        <p:spPr>
          <a:xfrm>
            <a:off x="955350" y="2928709"/>
            <a:ext cx="2844900" cy="156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bert Sans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bert Sans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bert Sans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bert Sans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bert Sans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bert Sans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bert Sans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bert Sans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93" name="Google Shape;193;p26"/>
          <p:cNvSpPr txBox="1">
            <a:spLocks noGrp="1"/>
          </p:cNvSpPr>
          <p:nvPr>
            <p:ph type="title" idx="3"/>
          </p:nvPr>
        </p:nvSpPr>
        <p:spPr>
          <a:xfrm>
            <a:off x="7158725" y="4563900"/>
            <a:ext cx="13545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None/>
              <a:defRPr sz="1000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4" name="Google Shape;194;p26"/>
          <p:cNvSpPr>
            <a:spLocks noGrp="1"/>
          </p:cNvSpPr>
          <p:nvPr>
            <p:ph type="pic" idx="4"/>
          </p:nvPr>
        </p:nvSpPr>
        <p:spPr>
          <a:xfrm>
            <a:off x="8596800" y="223475"/>
            <a:ext cx="318600" cy="318600"/>
          </a:xfrm>
          <a:prstGeom prst="ellipse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ockup Phone + Desktop">
  <p:cSld name="CUSTOM_16">
    <p:bg>
      <p:bgPr>
        <a:solidFill>
          <a:schemeClr val="lt1"/>
        </a:solidFill>
        <a:effectLst/>
      </p:bgPr>
    </p:bg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7"/>
          <p:cNvSpPr/>
          <p:nvPr/>
        </p:nvSpPr>
        <p:spPr>
          <a:xfrm rot="5400000">
            <a:off x="3618000" y="-382950"/>
            <a:ext cx="4914900" cy="5908500"/>
          </a:xfrm>
          <a:prstGeom prst="round2SameRect">
            <a:avLst>
              <a:gd name="adj1" fmla="val 3196"/>
              <a:gd name="adj2" fmla="val 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7" name="Google Shape;197;p27"/>
          <p:cNvSpPr>
            <a:spLocks noGrp="1"/>
          </p:cNvSpPr>
          <p:nvPr>
            <p:ph type="pic" idx="2"/>
          </p:nvPr>
        </p:nvSpPr>
        <p:spPr>
          <a:xfrm>
            <a:off x="3768625" y="934850"/>
            <a:ext cx="4630500" cy="2606700"/>
          </a:xfrm>
          <a:prstGeom prst="roundRect">
            <a:avLst>
              <a:gd name="adj" fmla="val 1120"/>
            </a:avLst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8" name="Google Shape;198;p27"/>
          <p:cNvSpPr>
            <a:spLocks noGrp="1"/>
          </p:cNvSpPr>
          <p:nvPr>
            <p:ph type="pic" idx="3"/>
          </p:nvPr>
        </p:nvSpPr>
        <p:spPr>
          <a:xfrm>
            <a:off x="812850" y="867000"/>
            <a:ext cx="1614000" cy="3409500"/>
          </a:xfrm>
          <a:prstGeom prst="roundRect">
            <a:avLst>
              <a:gd name="adj" fmla="val 8265"/>
            </a:avLst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9" name="Google Shape;199;p27"/>
          <p:cNvSpPr txBox="1">
            <a:spLocks noGrp="1"/>
          </p:cNvSpPr>
          <p:nvPr>
            <p:ph type="title"/>
          </p:nvPr>
        </p:nvSpPr>
        <p:spPr>
          <a:xfrm>
            <a:off x="7158725" y="4563900"/>
            <a:ext cx="13545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None/>
              <a:defRPr sz="1000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0" name="Google Shape;200;p27"/>
          <p:cNvSpPr>
            <a:spLocks noGrp="1"/>
          </p:cNvSpPr>
          <p:nvPr>
            <p:ph type="pic" idx="4"/>
          </p:nvPr>
        </p:nvSpPr>
        <p:spPr>
          <a:xfrm>
            <a:off x="8596800" y="223475"/>
            <a:ext cx="318600" cy="318600"/>
          </a:xfrm>
          <a:prstGeom prst="ellipse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ockup Desktop">
  <p:cSld name="CUSTOM_16_2">
    <p:bg>
      <p:bgPr>
        <a:solidFill>
          <a:schemeClr val="lt1"/>
        </a:solidFill>
        <a:effectLst/>
      </p:bgPr>
    </p:bg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8"/>
          <p:cNvSpPr/>
          <p:nvPr/>
        </p:nvSpPr>
        <p:spPr>
          <a:xfrm rot="5400000">
            <a:off x="3618000" y="-382950"/>
            <a:ext cx="4914900" cy="5908500"/>
          </a:xfrm>
          <a:prstGeom prst="round2SameRect">
            <a:avLst>
              <a:gd name="adj1" fmla="val 3196"/>
              <a:gd name="adj2" fmla="val 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3" name="Google Shape;203;p28"/>
          <p:cNvSpPr/>
          <p:nvPr/>
        </p:nvSpPr>
        <p:spPr>
          <a:xfrm rot="-5400000">
            <a:off x="-837600" y="1065750"/>
            <a:ext cx="4914900" cy="3011100"/>
          </a:xfrm>
          <a:prstGeom prst="round2SameRect">
            <a:avLst>
              <a:gd name="adj1" fmla="val 5256"/>
              <a:gd name="adj2" fmla="val 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4" name="Google Shape;204;p28"/>
          <p:cNvSpPr>
            <a:spLocks noGrp="1"/>
          </p:cNvSpPr>
          <p:nvPr>
            <p:ph type="pic" idx="2"/>
          </p:nvPr>
        </p:nvSpPr>
        <p:spPr>
          <a:xfrm>
            <a:off x="8596800" y="223475"/>
            <a:ext cx="318600" cy="3186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05" name="Google Shape;205;p28"/>
          <p:cNvSpPr>
            <a:spLocks noGrp="1"/>
          </p:cNvSpPr>
          <p:nvPr>
            <p:ph type="pic" idx="3"/>
          </p:nvPr>
        </p:nvSpPr>
        <p:spPr>
          <a:xfrm>
            <a:off x="1931050" y="789375"/>
            <a:ext cx="5281800" cy="2973300"/>
          </a:xfrm>
          <a:prstGeom prst="roundRect">
            <a:avLst>
              <a:gd name="adj" fmla="val 1120"/>
            </a:avLst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ockup 3 Phone">
  <p:cSld name="CUSTOM_16_1">
    <p:bg>
      <p:bgPr>
        <a:solidFill>
          <a:schemeClr val="lt1"/>
        </a:solidFill>
        <a:effectLst/>
      </p:bgPr>
    </p:bg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9"/>
          <p:cNvSpPr/>
          <p:nvPr/>
        </p:nvSpPr>
        <p:spPr>
          <a:xfrm rot="5400000">
            <a:off x="3618000" y="-382950"/>
            <a:ext cx="4914900" cy="5908500"/>
          </a:xfrm>
          <a:prstGeom prst="round2SameRect">
            <a:avLst>
              <a:gd name="adj1" fmla="val 3196"/>
              <a:gd name="adj2" fmla="val 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8" name="Google Shape;208;p29"/>
          <p:cNvSpPr/>
          <p:nvPr/>
        </p:nvSpPr>
        <p:spPr>
          <a:xfrm rot="-5400000">
            <a:off x="-837600" y="1065750"/>
            <a:ext cx="4914900" cy="3011100"/>
          </a:xfrm>
          <a:prstGeom prst="round2SameRect">
            <a:avLst>
              <a:gd name="adj1" fmla="val 5256"/>
              <a:gd name="adj2" fmla="val 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9" name="Google Shape;209;p29"/>
          <p:cNvSpPr>
            <a:spLocks noGrp="1"/>
          </p:cNvSpPr>
          <p:nvPr>
            <p:ph type="pic" idx="2"/>
          </p:nvPr>
        </p:nvSpPr>
        <p:spPr>
          <a:xfrm>
            <a:off x="812850" y="867000"/>
            <a:ext cx="1614000" cy="3409500"/>
          </a:xfrm>
          <a:prstGeom prst="roundRect">
            <a:avLst>
              <a:gd name="adj" fmla="val 8265"/>
            </a:avLst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0" name="Google Shape;210;p29"/>
          <p:cNvSpPr>
            <a:spLocks noGrp="1"/>
          </p:cNvSpPr>
          <p:nvPr>
            <p:ph type="pic" idx="3"/>
          </p:nvPr>
        </p:nvSpPr>
        <p:spPr>
          <a:xfrm>
            <a:off x="8596800" y="223475"/>
            <a:ext cx="318600" cy="3186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11" name="Google Shape;211;p29"/>
          <p:cNvSpPr>
            <a:spLocks noGrp="1"/>
          </p:cNvSpPr>
          <p:nvPr>
            <p:ph type="pic" idx="4"/>
          </p:nvPr>
        </p:nvSpPr>
        <p:spPr>
          <a:xfrm>
            <a:off x="3765000" y="867000"/>
            <a:ext cx="1614000" cy="3409500"/>
          </a:xfrm>
          <a:prstGeom prst="roundRect">
            <a:avLst>
              <a:gd name="adj" fmla="val 8265"/>
            </a:avLst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2" name="Google Shape;212;p29"/>
          <p:cNvSpPr>
            <a:spLocks noGrp="1"/>
          </p:cNvSpPr>
          <p:nvPr>
            <p:ph type="pic" idx="5"/>
          </p:nvPr>
        </p:nvSpPr>
        <p:spPr>
          <a:xfrm>
            <a:off x="6717150" y="867000"/>
            <a:ext cx="1614000" cy="3409500"/>
          </a:xfrm>
          <a:prstGeom prst="roundRect">
            <a:avLst>
              <a:gd name="adj" fmla="val 8265"/>
            </a:avLst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ockup Tablet">
  <p:cSld name="CUSTOM_16_2_1">
    <p:bg>
      <p:bgPr>
        <a:solidFill>
          <a:schemeClr val="lt1"/>
        </a:solidFill>
        <a:effectLst/>
      </p:bgPr>
    </p:bg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0"/>
          <p:cNvSpPr/>
          <p:nvPr/>
        </p:nvSpPr>
        <p:spPr>
          <a:xfrm rot="5400000">
            <a:off x="3618000" y="-382950"/>
            <a:ext cx="4914900" cy="5908500"/>
          </a:xfrm>
          <a:prstGeom prst="round2SameRect">
            <a:avLst>
              <a:gd name="adj1" fmla="val 3196"/>
              <a:gd name="adj2" fmla="val 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5" name="Google Shape;215;p30"/>
          <p:cNvSpPr/>
          <p:nvPr/>
        </p:nvSpPr>
        <p:spPr>
          <a:xfrm rot="-5400000">
            <a:off x="-837600" y="1065750"/>
            <a:ext cx="4914900" cy="3011100"/>
          </a:xfrm>
          <a:prstGeom prst="round2SameRect">
            <a:avLst>
              <a:gd name="adj1" fmla="val 5256"/>
              <a:gd name="adj2" fmla="val 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6" name="Google Shape;216;p30"/>
          <p:cNvSpPr>
            <a:spLocks noGrp="1"/>
          </p:cNvSpPr>
          <p:nvPr>
            <p:ph type="pic" idx="2"/>
          </p:nvPr>
        </p:nvSpPr>
        <p:spPr>
          <a:xfrm>
            <a:off x="8596800" y="223475"/>
            <a:ext cx="318600" cy="3186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17" name="Google Shape;217;p30"/>
          <p:cNvSpPr>
            <a:spLocks noGrp="1"/>
          </p:cNvSpPr>
          <p:nvPr>
            <p:ph type="pic" idx="3"/>
          </p:nvPr>
        </p:nvSpPr>
        <p:spPr>
          <a:xfrm>
            <a:off x="1988050" y="627575"/>
            <a:ext cx="5167800" cy="3888300"/>
          </a:xfrm>
          <a:prstGeom prst="roundRect">
            <a:avLst>
              <a:gd name="adj" fmla="val 4099"/>
            </a:avLst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/ Divider Purple">
  <p:cSld name="CUSTOM">
    <p:bg>
      <p:bgPr>
        <a:solidFill>
          <a:schemeClr val="lt2"/>
        </a:solid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884890" y="1024150"/>
            <a:ext cx="6123900" cy="147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Font typeface="Nanum Myeongjo"/>
              <a:buNone/>
              <a:defRPr sz="9600">
                <a:solidFill>
                  <a:schemeClr val="dk2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subTitle" idx="1"/>
          </p:nvPr>
        </p:nvSpPr>
        <p:spPr>
          <a:xfrm>
            <a:off x="966811" y="321575"/>
            <a:ext cx="23040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>
            <a:spLocks noGrp="1"/>
          </p:cNvSpPr>
          <p:nvPr>
            <p:ph type="pic" idx="2"/>
          </p:nvPr>
        </p:nvSpPr>
        <p:spPr>
          <a:xfrm>
            <a:off x="8596800" y="223475"/>
            <a:ext cx="318600" cy="3186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7" name="Google Shape;27;p4"/>
          <p:cNvSpPr txBox="1">
            <a:spLocks noGrp="1"/>
          </p:cNvSpPr>
          <p:nvPr>
            <p:ph type="title" idx="3"/>
          </p:nvPr>
        </p:nvSpPr>
        <p:spPr>
          <a:xfrm>
            <a:off x="7158725" y="4563900"/>
            <a:ext cx="13545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None/>
              <a:defRPr sz="1000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ockups Phone + Tablet">
  <p:cSld name="CUSTOM_16_1_1">
    <p:bg>
      <p:bgPr>
        <a:solidFill>
          <a:schemeClr val="lt1"/>
        </a:solidFill>
        <a:effectLst/>
      </p:bgPr>
    </p:bg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1"/>
          <p:cNvSpPr>
            <a:spLocks noGrp="1"/>
          </p:cNvSpPr>
          <p:nvPr>
            <p:ph type="pic" idx="2"/>
          </p:nvPr>
        </p:nvSpPr>
        <p:spPr>
          <a:xfrm>
            <a:off x="812850" y="867000"/>
            <a:ext cx="1614000" cy="3409500"/>
          </a:xfrm>
          <a:prstGeom prst="roundRect">
            <a:avLst>
              <a:gd name="adj" fmla="val 8265"/>
            </a:avLst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p31"/>
          <p:cNvSpPr txBox="1">
            <a:spLocks noGrp="1"/>
          </p:cNvSpPr>
          <p:nvPr>
            <p:ph type="title"/>
          </p:nvPr>
        </p:nvSpPr>
        <p:spPr>
          <a:xfrm>
            <a:off x="7158725" y="4563900"/>
            <a:ext cx="13545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None/>
              <a:defRPr sz="1000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1" name="Google Shape;221;p31"/>
          <p:cNvSpPr>
            <a:spLocks noGrp="1"/>
          </p:cNvSpPr>
          <p:nvPr>
            <p:ph type="pic" idx="3"/>
          </p:nvPr>
        </p:nvSpPr>
        <p:spPr>
          <a:xfrm>
            <a:off x="8596800" y="223475"/>
            <a:ext cx="318600" cy="3186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22" name="Google Shape;222;p31"/>
          <p:cNvSpPr>
            <a:spLocks noGrp="1"/>
          </p:cNvSpPr>
          <p:nvPr>
            <p:ph type="pic" idx="4"/>
          </p:nvPr>
        </p:nvSpPr>
        <p:spPr>
          <a:xfrm>
            <a:off x="3874125" y="866550"/>
            <a:ext cx="4531500" cy="3409500"/>
          </a:xfrm>
          <a:prstGeom prst="roundRect">
            <a:avLst>
              <a:gd name="adj" fmla="val 4099"/>
            </a:avLst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meline">
  <p:cSld name="CUSTOM_17">
    <p:bg>
      <p:bgPr>
        <a:solidFill>
          <a:schemeClr val="lt1"/>
        </a:solidFill>
        <a:effectLst/>
      </p:bgPr>
    </p:bg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2"/>
          <p:cNvSpPr txBox="1">
            <a:spLocks noGrp="1"/>
          </p:cNvSpPr>
          <p:nvPr>
            <p:ph type="title"/>
          </p:nvPr>
        </p:nvSpPr>
        <p:spPr>
          <a:xfrm>
            <a:off x="7158725" y="4563900"/>
            <a:ext cx="13545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None/>
              <a:defRPr sz="1000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5" name="Google Shape;225;p32"/>
          <p:cNvSpPr txBox="1">
            <a:spLocks noGrp="1"/>
          </p:cNvSpPr>
          <p:nvPr>
            <p:ph type="subTitle" idx="1"/>
          </p:nvPr>
        </p:nvSpPr>
        <p:spPr>
          <a:xfrm>
            <a:off x="440281" y="763675"/>
            <a:ext cx="2070300" cy="364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anum Myeongjo"/>
              <a:buNone/>
              <a:defRPr sz="2400" b="0">
                <a:solidFill>
                  <a:schemeClr val="dk2"/>
                </a:solidFill>
                <a:latin typeface="NanumMyeongjo"/>
                <a:ea typeface="NanumMyeongjo"/>
                <a:cs typeface="NanumMyeongjo"/>
                <a:sym typeface="Nanum Myeongj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6" name="Google Shape;226;p32"/>
          <p:cNvSpPr txBox="1"/>
          <p:nvPr/>
        </p:nvSpPr>
        <p:spPr>
          <a:xfrm>
            <a:off x="871975" y="114300"/>
            <a:ext cx="1385400" cy="81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b="1" dirty="0">
                <a:solidFill>
                  <a:schemeClr val="accent4"/>
                </a:solidFill>
                <a:latin typeface="Albert Sans"/>
                <a:ea typeface="Albert Sans"/>
                <a:cs typeface="Albert Sans"/>
                <a:sym typeface="Albert Sans"/>
              </a:rPr>
              <a:t>Future Focused</a:t>
            </a:r>
            <a:endParaRPr b="1" dirty="0">
              <a:solidFill>
                <a:schemeClr val="accent4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227" name="Google Shape;227;p32"/>
          <p:cNvSpPr txBox="1">
            <a:spLocks noGrp="1"/>
          </p:cNvSpPr>
          <p:nvPr>
            <p:ph type="subTitle" idx="2"/>
          </p:nvPr>
        </p:nvSpPr>
        <p:spPr>
          <a:xfrm>
            <a:off x="580888" y="3286575"/>
            <a:ext cx="1757100" cy="118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 b="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bert Sans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bert Sans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bert Sans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bert Sans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bert Sans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bert Sans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bert Sans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bert Sans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28" name="Google Shape;228;p32"/>
          <p:cNvSpPr txBox="1">
            <a:spLocks noGrp="1"/>
          </p:cNvSpPr>
          <p:nvPr>
            <p:ph type="title" idx="3"/>
          </p:nvPr>
        </p:nvSpPr>
        <p:spPr>
          <a:xfrm>
            <a:off x="440281" y="327150"/>
            <a:ext cx="2009100" cy="132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bert Sans"/>
              <a:buNone/>
              <a:defRPr sz="1400" b="1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rge Pullquote">
  <p:cSld name="CUSTOM_18">
    <p:bg>
      <p:bgPr>
        <a:solidFill>
          <a:schemeClr val="accent2"/>
        </a:solidFill>
        <a:effectLst/>
      </p:bgPr>
    </p:bg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3"/>
          <p:cNvSpPr txBox="1">
            <a:spLocks noGrp="1"/>
          </p:cNvSpPr>
          <p:nvPr>
            <p:ph type="subTitle" idx="1"/>
          </p:nvPr>
        </p:nvSpPr>
        <p:spPr>
          <a:xfrm>
            <a:off x="821950" y="763675"/>
            <a:ext cx="2070300" cy="364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Nanum Myeongjo"/>
              <a:buNone/>
              <a:defRPr sz="2400">
                <a:latin typeface="NanumMyeongjo"/>
                <a:ea typeface="NanumMyeongjo"/>
                <a:cs typeface="NanumMyeongjo"/>
                <a:sym typeface="Nanum Myeongj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1" name="Google Shape;231;p33"/>
          <p:cNvSpPr/>
          <p:nvPr/>
        </p:nvSpPr>
        <p:spPr>
          <a:xfrm>
            <a:off x="114300" y="114300"/>
            <a:ext cx="8915400" cy="4914900"/>
          </a:xfrm>
          <a:prstGeom prst="roundRect">
            <a:avLst>
              <a:gd name="adj" fmla="val 3305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2" name="Google Shape;232;p33"/>
          <p:cNvSpPr txBox="1">
            <a:spLocks noGrp="1"/>
          </p:cNvSpPr>
          <p:nvPr>
            <p:ph type="subTitle" idx="2"/>
          </p:nvPr>
        </p:nvSpPr>
        <p:spPr>
          <a:xfrm>
            <a:off x="1062075" y="763675"/>
            <a:ext cx="7025400" cy="364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Nanum Myeongjo"/>
              <a:buNone/>
              <a:defRPr sz="3600" b="0">
                <a:solidFill>
                  <a:schemeClr val="dk2"/>
                </a:solidFill>
                <a:latin typeface="NanumMyeongjo"/>
                <a:ea typeface="NanumMyeongjo"/>
                <a:cs typeface="NanumMyeongjo"/>
                <a:sym typeface="Nanum Myeongj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33" name="Google Shape;233;p33"/>
          <p:cNvSpPr txBox="1">
            <a:spLocks noGrp="1"/>
          </p:cNvSpPr>
          <p:nvPr>
            <p:ph type="title"/>
          </p:nvPr>
        </p:nvSpPr>
        <p:spPr>
          <a:xfrm>
            <a:off x="7158725" y="4563900"/>
            <a:ext cx="13545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None/>
              <a:defRPr sz="1000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4" name="Google Shape;234;p33"/>
          <p:cNvSpPr>
            <a:spLocks noGrp="1"/>
          </p:cNvSpPr>
          <p:nvPr>
            <p:ph type="pic" idx="3"/>
          </p:nvPr>
        </p:nvSpPr>
        <p:spPr>
          <a:xfrm>
            <a:off x="8596800" y="223475"/>
            <a:ext cx="318600" cy="318600"/>
          </a:xfrm>
          <a:prstGeom prst="ellipse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_4"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37" name="Google Shape;237;p3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38" name="Google Shape;238;p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_HEADER_1"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5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41" name="Google Shape;241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>
  <p:cSld name="TITLE_AND_BODY_1"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4" name="Google Shape;244;p3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45" name="Google Shape;245;p3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>
  <p:cSld name="TITLE_AND_TWO_COLUMNS_1"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8" name="Google Shape;248;p3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9" name="Google Shape;249;p37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50" name="Google Shape;250;p3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_ONLY_1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3" name="Google Shape;253;p3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_1"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56" name="Google Shape;256;p39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57" name="Google Shape;257;p3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_1"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0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260" name="Google Shape;260;p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/ Divider Green">
  <p:cSld name="CUSTOM_5">
    <p:bg>
      <p:bgPr>
        <a:solidFill>
          <a:schemeClr val="accent1"/>
        </a:solidFill>
        <a:effectLst/>
      </p:bgPr>
    </p:bg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>
            <a:spLocks noGrp="1"/>
          </p:cNvSpPr>
          <p:nvPr>
            <p:ph type="pic" idx="2"/>
          </p:nvPr>
        </p:nvSpPr>
        <p:spPr>
          <a:xfrm>
            <a:off x="8596800" y="223475"/>
            <a:ext cx="318600" cy="318600"/>
          </a:xfrm>
          <a:prstGeom prst="ellipse">
            <a:avLst/>
          </a:prstGeom>
          <a:noFill/>
          <a:ln>
            <a:noFill/>
          </a:ln>
        </p:spPr>
      </p:sp>
      <p:sp>
        <p:nvSpPr>
          <p:cNvPr id="30" name="Google Shape;30;p5"/>
          <p:cNvSpPr txBox="1">
            <a:spLocks noGrp="1"/>
          </p:cNvSpPr>
          <p:nvPr>
            <p:ph type="title"/>
          </p:nvPr>
        </p:nvSpPr>
        <p:spPr>
          <a:xfrm>
            <a:off x="884890" y="1024150"/>
            <a:ext cx="6123900" cy="147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Font typeface="Nanum Myeongjo"/>
              <a:buNone/>
              <a:defRPr sz="9600">
                <a:solidFill>
                  <a:schemeClr val="dk2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ubTitle" idx="1"/>
          </p:nvPr>
        </p:nvSpPr>
        <p:spPr>
          <a:xfrm>
            <a:off x="966811" y="321575"/>
            <a:ext cx="23040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title" idx="3"/>
          </p:nvPr>
        </p:nvSpPr>
        <p:spPr>
          <a:xfrm>
            <a:off x="7158725" y="4563900"/>
            <a:ext cx="13545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None/>
              <a:defRPr sz="1000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_1"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3" name="Google Shape;263;p41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64" name="Google Shape;264;p41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65" name="Google Shape;265;p41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66" name="Google Shape;266;p4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_1"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</a:lstStyle>
          <a:p>
            <a:endParaRPr/>
          </a:p>
        </p:txBody>
      </p:sp>
      <p:sp>
        <p:nvSpPr>
          <p:cNvPr id="269" name="Google Shape;269;p4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_1"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3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72" name="Google Shape;272;p43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3" name="Google Shape;273;p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CUSTOM_7_1"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5"/>
          <p:cNvSpPr txBox="1">
            <a:spLocks noGrp="1"/>
          </p:cNvSpPr>
          <p:nvPr>
            <p:ph type="title"/>
          </p:nvPr>
        </p:nvSpPr>
        <p:spPr>
          <a:xfrm>
            <a:off x="677325" y="1832775"/>
            <a:ext cx="3217200" cy="148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8" name="Google Shape;278;p4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  <p:sp>
        <p:nvSpPr>
          <p:cNvPr id="279" name="Google Shape;279;p45"/>
          <p:cNvSpPr txBox="1">
            <a:spLocks noGrp="1"/>
          </p:cNvSpPr>
          <p:nvPr>
            <p:ph type="subTitle" idx="1"/>
          </p:nvPr>
        </p:nvSpPr>
        <p:spPr>
          <a:xfrm>
            <a:off x="4406650" y="393750"/>
            <a:ext cx="4409700" cy="5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80" name="Google Shape;280;p45"/>
          <p:cNvSpPr txBox="1">
            <a:spLocks noGrp="1"/>
          </p:cNvSpPr>
          <p:nvPr>
            <p:ph type="subTitle" idx="2"/>
          </p:nvPr>
        </p:nvSpPr>
        <p:spPr>
          <a:xfrm>
            <a:off x="4406650" y="1151705"/>
            <a:ext cx="4409700" cy="5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81" name="Google Shape;281;p45"/>
          <p:cNvSpPr txBox="1">
            <a:spLocks noGrp="1"/>
          </p:cNvSpPr>
          <p:nvPr>
            <p:ph type="subTitle" idx="3"/>
          </p:nvPr>
        </p:nvSpPr>
        <p:spPr>
          <a:xfrm>
            <a:off x="4406650" y="3425570"/>
            <a:ext cx="4409700" cy="5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82" name="Google Shape;282;p45"/>
          <p:cNvSpPr txBox="1">
            <a:spLocks noGrp="1"/>
          </p:cNvSpPr>
          <p:nvPr>
            <p:ph type="subTitle" idx="4"/>
          </p:nvPr>
        </p:nvSpPr>
        <p:spPr>
          <a:xfrm>
            <a:off x="4406650" y="1909660"/>
            <a:ext cx="4409700" cy="5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83" name="Google Shape;283;p45"/>
          <p:cNvSpPr txBox="1">
            <a:spLocks noGrp="1"/>
          </p:cNvSpPr>
          <p:nvPr>
            <p:ph type="subTitle" idx="5"/>
          </p:nvPr>
        </p:nvSpPr>
        <p:spPr>
          <a:xfrm>
            <a:off x="4406650" y="4183525"/>
            <a:ext cx="4409700" cy="5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84" name="Google Shape;284;p45"/>
          <p:cNvSpPr txBox="1">
            <a:spLocks noGrp="1"/>
          </p:cNvSpPr>
          <p:nvPr>
            <p:ph type="subTitle" idx="6"/>
          </p:nvPr>
        </p:nvSpPr>
        <p:spPr>
          <a:xfrm>
            <a:off x="4406650" y="2667615"/>
            <a:ext cx="4409700" cy="5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body and image">
  <p:cSld name="CUSTOM_8_1_1"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7" name="Google Shape;287;p4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473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88" name="Google Shape;288;p46"/>
          <p:cNvSpPr>
            <a:spLocks noGrp="1"/>
          </p:cNvSpPr>
          <p:nvPr>
            <p:ph type="pic" idx="2"/>
          </p:nvPr>
        </p:nvSpPr>
        <p:spPr>
          <a:xfrm>
            <a:off x="4992024" y="1152775"/>
            <a:ext cx="3840300" cy="3416400"/>
          </a:xfrm>
          <a:prstGeom prst="rect">
            <a:avLst/>
          </a:prstGeom>
          <a:noFill/>
          <a:ln>
            <a:noFill/>
          </a:ln>
        </p:spPr>
      </p:sp>
      <p:sp>
        <p:nvSpPr>
          <p:cNvPr id="289" name="Google Shape;289;p4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big ideas">
  <p:cSld name="CUSTOM_1_1"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  <p:sp>
        <p:nvSpPr>
          <p:cNvPr id="292" name="Google Shape;292;p47"/>
          <p:cNvSpPr txBox="1">
            <a:spLocks noGrp="1"/>
          </p:cNvSpPr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293" name="Google Shape;293;p47"/>
          <p:cNvSpPr txBox="1">
            <a:spLocks noGrp="1"/>
          </p:cNvSpPr>
          <p:nvPr>
            <p:ph type="body" idx="1"/>
          </p:nvPr>
        </p:nvSpPr>
        <p:spPr>
          <a:xfrm>
            <a:off x="483150" y="2237788"/>
            <a:ext cx="3619800" cy="23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94" name="Google Shape;294;p47"/>
          <p:cNvSpPr txBox="1">
            <a:spLocks noGrp="1"/>
          </p:cNvSpPr>
          <p:nvPr>
            <p:ph type="body" idx="2"/>
          </p:nvPr>
        </p:nvSpPr>
        <p:spPr>
          <a:xfrm>
            <a:off x="5048000" y="2237788"/>
            <a:ext cx="3619800" cy="23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95" name="Google Shape;295;p47"/>
          <p:cNvSpPr txBox="1">
            <a:spLocks noGrp="1"/>
          </p:cNvSpPr>
          <p:nvPr>
            <p:ph type="subTitle" idx="3"/>
          </p:nvPr>
        </p:nvSpPr>
        <p:spPr>
          <a:xfrm>
            <a:off x="483150" y="1336161"/>
            <a:ext cx="3619800" cy="5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96" name="Google Shape;296;p47"/>
          <p:cNvSpPr txBox="1">
            <a:spLocks noGrp="1"/>
          </p:cNvSpPr>
          <p:nvPr>
            <p:ph type="subTitle" idx="4"/>
          </p:nvPr>
        </p:nvSpPr>
        <p:spPr>
          <a:xfrm>
            <a:off x="5048000" y="1336161"/>
            <a:ext cx="3619800" cy="5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big ideas">
  <p:cSld name="CUSTOM_2_2"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  <p:sp>
        <p:nvSpPr>
          <p:cNvPr id="299" name="Google Shape;299;p48"/>
          <p:cNvSpPr txBox="1">
            <a:spLocks noGrp="1"/>
          </p:cNvSpPr>
          <p:nvPr>
            <p:ph type="body" idx="1"/>
          </p:nvPr>
        </p:nvSpPr>
        <p:spPr>
          <a:xfrm>
            <a:off x="483175" y="2417500"/>
            <a:ext cx="2455500" cy="23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00" name="Google Shape;300;p48"/>
          <p:cNvSpPr txBox="1">
            <a:spLocks noGrp="1"/>
          </p:cNvSpPr>
          <p:nvPr>
            <p:ph type="body" idx="2"/>
          </p:nvPr>
        </p:nvSpPr>
        <p:spPr>
          <a:xfrm>
            <a:off x="3347725" y="2417500"/>
            <a:ext cx="2455500" cy="23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01" name="Google Shape;301;p48"/>
          <p:cNvSpPr txBox="1">
            <a:spLocks noGrp="1"/>
          </p:cNvSpPr>
          <p:nvPr>
            <p:ph type="body" idx="3"/>
          </p:nvPr>
        </p:nvSpPr>
        <p:spPr>
          <a:xfrm>
            <a:off x="6212275" y="2417500"/>
            <a:ext cx="2455500" cy="23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02" name="Google Shape;302;p48"/>
          <p:cNvSpPr txBox="1">
            <a:spLocks noGrp="1"/>
          </p:cNvSpPr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03" name="Google Shape;303;p48"/>
          <p:cNvSpPr txBox="1">
            <a:spLocks noGrp="1"/>
          </p:cNvSpPr>
          <p:nvPr>
            <p:ph type="subTitle" idx="4"/>
          </p:nvPr>
        </p:nvSpPr>
        <p:spPr>
          <a:xfrm>
            <a:off x="483175" y="1336150"/>
            <a:ext cx="2455500" cy="7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04" name="Google Shape;304;p48"/>
          <p:cNvSpPr txBox="1">
            <a:spLocks noGrp="1"/>
          </p:cNvSpPr>
          <p:nvPr>
            <p:ph type="subTitle" idx="5"/>
          </p:nvPr>
        </p:nvSpPr>
        <p:spPr>
          <a:xfrm>
            <a:off x="3347725" y="1336150"/>
            <a:ext cx="2455500" cy="7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05" name="Google Shape;305;p48"/>
          <p:cNvSpPr txBox="1">
            <a:spLocks noGrp="1"/>
          </p:cNvSpPr>
          <p:nvPr>
            <p:ph type="subTitle" idx="6"/>
          </p:nvPr>
        </p:nvSpPr>
        <p:spPr>
          <a:xfrm>
            <a:off x="6212275" y="1336150"/>
            <a:ext cx="2455500" cy="7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big ideas">
  <p:cSld name="CUSTOM_3_1_1"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  <p:sp>
        <p:nvSpPr>
          <p:cNvPr id="308" name="Google Shape;308;p49"/>
          <p:cNvSpPr txBox="1">
            <a:spLocks noGrp="1"/>
          </p:cNvSpPr>
          <p:nvPr>
            <p:ph type="body" idx="1"/>
          </p:nvPr>
        </p:nvSpPr>
        <p:spPr>
          <a:xfrm>
            <a:off x="366725" y="1759093"/>
            <a:ext cx="3838500" cy="113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09" name="Google Shape;309;p49"/>
          <p:cNvSpPr txBox="1">
            <a:spLocks noGrp="1"/>
          </p:cNvSpPr>
          <p:nvPr>
            <p:ph type="body" idx="2"/>
          </p:nvPr>
        </p:nvSpPr>
        <p:spPr>
          <a:xfrm>
            <a:off x="4938725" y="1759093"/>
            <a:ext cx="3838500" cy="113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10" name="Google Shape;310;p49"/>
          <p:cNvSpPr txBox="1">
            <a:spLocks noGrp="1"/>
          </p:cNvSpPr>
          <p:nvPr>
            <p:ph type="body" idx="3"/>
          </p:nvPr>
        </p:nvSpPr>
        <p:spPr>
          <a:xfrm>
            <a:off x="366750" y="3648575"/>
            <a:ext cx="3838500" cy="113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11" name="Google Shape;311;p49"/>
          <p:cNvSpPr txBox="1">
            <a:spLocks noGrp="1"/>
          </p:cNvSpPr>
          <p:nvPr>
            <p:ph type="body" idx="4"/>
          </p:nvPr>
        </p:nvSpPr>
        <p:spPr>
          <a:xfrm>
            <a:off x="4938750" y="3648575"/>
            <a:ext cx="3838500" cy="113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12" name="Google Shape;312;p49"/>
          <p:cNvSpPr txBox="1">
            <a:spLocks noGrp="1"/>
          </p:cNvSpPr>
          <p:nvPr>
            <p:ph type="title"/>
          </p:nvPr>
        </p:nvSpPr>
        <p:spPr>
          <a:xfrm>
            <a:off x="366750" y="450025"/>
            <a:ext cx="8184600" cy="75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13" name="Google Shape;313;p49"/>
          <p:cNvSpPr txBox="1">
            <a:spLocks noGrp="1"/>
          </p:cNvSpPr>
          <p:nvPr>
            <p:ph type="subTitle" idx="5"/>
          </p:nvPr>
        </p:nvSpPr>
        <p:spPr>
          <a:xfrm>
            <a:off x="366763" y="1277907"/>
            <a:ext cx="38385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14" name="Google Shape;314;p49"/>
          <p:cNvSpPr txBox="1">
            <a:spLocks noGrp="1"/>
          </p:cNvSpPr>
          <p:nvPr>
            <p:ph type="subTitle" idx="6"/>
          </p:nvPr>
        </p:nvSpPr>
        <p:spPr>
          <a:xfrm>
            <a:off x="4938738" y="1277907"/>
            <a:ext cx="38385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15" name="Google Shape;315;p49"/>
          <p:cNvSpPr txBox="1">
            <a:spLocks noGrp="1"/>
          </p:cNvSpPr>
          <p:nvPr>
            <p:ph type="subTitle" idx="7"/>
          </p:nvPr>
        </p:nvSpPr>
        <p:spPr>
          <a:xfrm>
            <a:off x="4938761" y="3167363"/>
            <a:ext cx="38385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16" name="Google Shape;316;p49"/>
          <p:cNvSpPr txBox="1">
            <a:spLocks noGrp="1"/>
          </p:cNvSpPr>
          <p:nvPr>
            <p:ph type="subTitle" idx="8"/>
          </p:nvPr>
        </p:nvSpPr>
        <p:spPr>
          <a:xfrm>
            <a:off x="366750" y="3167363"/>
            <a:ext cx="38385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image">
  <p:cSld name="TITLE_ONLY_1_1"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5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9" name="Google Shape;319;p5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  <p:sp>
        <p:nvSpPr>
          <p:cNvPr id="320" name="Google Shape;320;p50"/>
          <p:cNvSpPr>
            <a:spLocks noGrp="1"/>
          </p:cNvSpPr>
          <p:nvPr>
            <p:ph type="pic" idx="2"/>
          </p:nvPr>
        </p:nvSpPr>
        <p:spPr>
          <a:xfrm>
            <a:off x="311700" y="1170425"/>
            <a:ext cx="8520600" cy="3492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/ Divider Teal">
  <p:cSld name="CUSTOM_5_1">
    <p:bg>
      <p:bgPr>
        <a:solidFill>
          <a:schemeClr val="accent2"/>
        </a:solid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>
            <a:spLocks noGrp="1"/>
          </p:cNvSpPr>
          <p:nvPr>
            <p:ph type="pic" idx="2"/>
          </p:nvPr>
        </p:nvSpPr>
        <p:spPr>
          <a:xfrm>
            <a:off x="8596800" y="223475"/>
            <a:ext cx="318600" cy="318600"/>
          </a:xfrm>
          <a:prstGeom prst="ellipse">
            <a:avLst/>
          </a:prstGeom>
          <a:noFill/>
          <a:ln>
            <a:noFill/>
          </a:ln>
        </p:spPr>
      </p:sp>
      <p:sp>
        <p:nvSpPr>
          <p:cNvPr id="35" name="Google Shape;35;p6"/>
          <p:cNvSpPr txBox="1">
            <a:spLocks noGrp="1"/>
          </p:cNvSpPr>
          <p:nvPr>
            <p:ph type="title"/>
          </p:nvPr>
        </p:nvSpPr>
        <p:spPr>
          <a:xfrm>
            <a:off x="884890" y="1024150"/>
            <a:ext cx="6123900" cy="147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Font typeface="Nanum Myeongjo"/>
              <a:buNone/>
              <a:defRPr sz="9600">
                <a:solidFill>
                  <a:schemeClr val="dk2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subTitle" idx="1"/>
          </p:nvPr>
        </p:nvSpPr>
        <p:spPr>
          <a:xfrm>
            <a:off x="966811" y="321575"/>
            <a:ext cx="23040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title" idx="3"/>
          </p:nvPr>
        </p:nvSpPr>
        <p:spPr>
          <a:xfrm>
            <a:off x="7158725" y="4563900"/>
            <a:ext cx="13545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None/>
              <a:defRPr sz="1000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storyboards">
  <p:cSld name="CUSTOM_4_1_1"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51"/>
          <p:cNvSpPr txBox="1">
            <a:spLocks noGrp="1"/>
          </p:cNvSpPr>
          <p:nvPr>
            <p:ph type="body" idx="1"/>
          </p:nvPr>
        </p:nvSpPr>
        <p:spPr>
          <a:xfrm>
            <a:off x="311700" y="4080225"/>
            <a:ext cx="4027500" cy="9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3" name="Google Shape;323;p51"/>
          <p:cNvSpPr>
            <a:spLocks noGrp="1"/>
          </p:cNvSpPr>
          <p:nvPr>
            <p:ph type="pic" idx="2"/>
          </p:nvPr>
        </p:nvSpPr>
        <p:spPr>
          <a:xfrm>
            <a:off x="48048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324" name="Google Shape;324;p51"/>
          <p:cNvSpPr>
            <a:spLocks noGrp="1"/>
          </p:cNvSpPr>
          <p:nvPr>
            <p:ph type="pic" idx="3"/>
          </p:nvPr>
        </p:nvSpPr>
        <p:spPr>
          <a:xfrm>
            <a:off x="3117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325" name="Google Shape;325;p51"/>
          <p:cNvSpPr txBox="1">
            <a:spLocks noGrp="1"/>
          </p:cNvSpPr>
          <p:nvPr>
            <p:ph type="body" idx="4"/>
          </p:nvPr>
        </p:nvSpPr>
        <p:spPr>
          <a:xfrm>
            <a:off x="4804825" y="4080225"/>
            <a:ext cx="4027500" cy="9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6" name="Google Shape;326;p5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  <p:sp>
        <p:nvSpPr>
          <p:cNvPr id="327" name="Google Shape;327;p5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8" name="Google Shape;328;p51"/>
          <p:cNvSpPr txBox="1">
            <a:spLocks noGrp="1"/>
          </p:cNvSpPr>
          <p:nvPr>
            <p:ph type="subTitle" idx="5"/>
          </p:nvPr>
        </p:nvSpPr>
        <p:spPr>
          <a:xfrm>
            <a:off x="311725" y="3582900"/>
            <a:ext cx="40275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29" name="Google Shape;329;p51"/>
          <p:cNvSpPr txBox="1">
            <a:spLocks noGrp="1"/>
          </p:cNvSpPr>
          <p:nvPr>
            <p:ph type="subTitle" idx="6"/>
          </p:nvPr>
        </p:nvSpPr>
        <p:spPr>
          <a:xfrm>
            <a:off x="4804825" y="3582900"/>
            <a:ext cx="40275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storyboards">
  <p:cSld name="CUSTOM_4_1_1_1"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52"/>
          <p:cNvSpPr txBox="1">
            <a:spLocks noGrp="1"/>
          </p:cNvSpPr>
          <p:nvPr>
            <p:ph type="body" idx="1"/>
          </p:nvPr>
        </p:nvSpPr>
        <p:spPr>
          <a:xfrm>
            <a:off x="311700" y="3911700"/>
            <a:ext cx="2627100" cy="101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32" name="Google Shape;332;p52"/>
          <p:cNvSpPr>
            <a:spLocks noGrp="1"/>
          </p:cNvSpPr>
          <p:nvPr>
            <p:ph type="pic" idx="2"/>
          </p:nvPr>
        </p:nvSpPr>
        <p:spPr>
          <a:xfrm>
            <a:off x="62052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333" name="Google Shape;333;p52"/>
          <p:cNvSpPr>
            <a:spLocks noGrp="1"/>
          </p:cNvSpPr>
          <p:nvPr>
            <p:ph type="pic" idx="3"/>
          </p:nvPr>
        </p:nvSpPr>
        <p:spPr>
          <a:xfrm>
            <a:off x="3117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334" name="Google Shape;334;p52"/>
          <p:cNvSpPr txBox="1">
            <a:spLocks noGrp="1"/>
          </p:cNvSpPr>
          <p:nvPr>
            <p:ph type="body" idx="4"/>
          </p:nvPr>
        </p:nvSpPr>
        <p:spPr>
          <a:xfrm>
            <a:off x="6205225" y="3911700"/>
            <a:ext cx="2627100" cy="101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35" name="Google Shape;335;p52"/>
          <p:cNvSpPr>
            <a:spLocks noGrp="1"/>
          </p:cNvSpPr>
          <p:nvPr>
            <p:ph type="pic" idx="5"/>
          </p:nvPr>
        </p:nvSpPr>
        <p:spPr>
          <a:xfrm>
            <a:off x="3255250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336" name="Google Shape;336;p52"/>
          <p:cNvSpPr txBox="1">
            <a:spLocks noGrp="1"/>
          </p:cNvSpPr>
          <p:nvPr>
            <p:ph type="body" idx="6"/>
          </p:nvPr>
        </p:nvSpPr>
        <p:spPr>
          <a:xfrm>
            <a:off x="3255250" y="3911700"/>
            <a:ext cx="2627100" cy="101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37" name="Google Shape;337;p5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  <p:sp>
        <p:nvSpPr>
          <p:cNvPr id="338" name="Google Shape;338;p5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9" name="Google Shape;339;p52"/>
          <p:cNvSpPr txBox="1">
            <a:spLocks noGrp="1"/>
          </p:cNvSpPr>
          <p:nvPr>
            <p:ph type="subTitle" idx="7"/>
          </p:nvPr>
        </p:nvSpPr>
        <p:spPr>
          <a:xfrm>
            <a:off x="311725" y="3430500"/>
            <a:ext cx="26271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40" name="Google Shape;340;p52"/>
          <p:cNvSpPr txBox="1">
            <a:spLocks noGrp="1"/>
          </p:cNvSpPr>
          <p:nvPr>
            <p:ph type="subTitle" idx="8"/>
          </p:nvPr>
        </p:nvSpPr>
        <p:spPr>
          <a:xfrm>
            <a:off x="6205225" y="3430500"/>
            <a:ext cx="26271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41" name="Google Shape;341;p52"/>
          <p:cNvSpPr txBox="1">
            <a:spLocks noGrp="1"/>
          </p:cNvSpPr>
          <p:nvPr>
            <p:ph type="subTitle" idx="9"/>
          </p:nvPr>
        </p:nvSpPr>
        <p:spPr>
          <a:xfrm>
            <a:off x="3255250" y="3430500"/>
            <a:ext cx="26271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only">
  <p:cSld name="CUSTOM_5_1_2"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53"/>
          <p:cNvSpPr>
            <a:spLocks noGrp="1"/>
          </p:cNvSpPr>
          <p:nvPr>
            <p:ph type="pic" idx="2"/>
          </p:nvPr>
        </p:nvSpPr>
        <p:spPr>
          <a:xfrm>
            <a:off x="311700" y="445025"/>
            <a:ext cx="8520600" cy="4218300"/>
          </a:xfrm>
          <a:prstGeom prst="rect">
            <a:avLst/>
          </a:prstGeom>
          <a:noFill/>
          <a:ln>
            <a:noFill/>
          </a:ln>
        </p:spPr>
      </p:sp>
      <p:sp>
        <p:nvSpPr>
          <p:cNvPr id="344" name="Google Shape;344;p5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grid">
  <p:cSld name="CUSTOM_6_1"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5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  <p:sp>
        <p:nvSpPr>
          <p:cNvPr id="347" name="Google Shape;347;p54"/>
          <p:cNvSpPr>
            <a:spLocks noGrp="1"/>
          </p:cNvSpPr>
          <p:nvPr>
            <p:ph type="pic" idx="2"/>
          </p:nvPr>
        </p:nvSpPr>
        <p:spPr>
          <a:xfrm>
            <a:off x="338960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48" name="Google Shape;348;p54"/>
          <p:cNvSpPr>
            <a:spLocks noGrp="1"/>
          </p:cNvSpPr>
          <p:nvPr>
            <p:ph type="pic" idx="3"/>
          </p:nvPr>
        </p:nvSpPr>
        <p:spPr>
          <a:xfrm>
            <a:off x="5195935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49" name="Google Shape;349;p54"/>
          <p:cNvSpPr>
            <a:spLocks noGrp="1"/>
          </p:cNvSpPr>
          <p:nvPr>
            <p:ph type="pic" idx="4"/>
          </p:nvPr>
        </p:nvSpPr>
        <p:spPr>
          <a:xfrm>
            <a:off x="700227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50" name="Google Shape;350;p54"/>
          <p:cNvSpPr>
            <a:spLocks noGrp="1"/>
          </p:cNvSpPr>
          <p:nvPr>
            <p:ph type="pic" idx="5"/>
          </p:nvPr>
        </p:nvSpPr>
        <p:spPr>
          <a:xfrm>
            <a:off x="3389588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51" name="Google Shape;351;p54"/>
          <p:cNvSpPr>
            <a:spLocks noGrp="1"/>
          </p:cNvSpPr>
          <p:nvPr>
            <p:ph type="pic" idx="6"/>
          </p:nvPr>
        </p:nvSpPr>
        <p:spPr>
          <a:xfrm>
            <a:off x="5195922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52" name="Google Shape;352;p54"/>
          <p:cNvSpPr>
            <a:spLocks noGrp="1"/>
          </p:cNvSpPr>
          <p:nvPr>
            <p:ph type="pic" idx="7"/>
          </p:nvPr>
        </p:nvSpPr>
        <p:spPr>
          <a:xfrm>
            <a:off x="7002257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53" name="Google Shape;353;p54"/>
          <p:cNvSpPr txBox="1">
            <a:spLocks noGrp="1"/>
          </p:cNvSpPr>
          <p:nvPr>
            <p:ph type="title"/>
          </p:nvPr>
        </p:nvSpPr>
        <p:spPr>
          <a:xfrm>
            <a:off x="351550" y="445025"/>
            <a:ext cx="2596800" cy="170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4" name="Google Shape;354;p54"/>
          <p:cNvSpPr>
            <a:spLocks noGrp="1"/>
          </p:cNvSpPr>
          <p:nvPr>
            <p:ph type="pic" idx="8"/>
          </p:nvPr>
        </p:nvSpPr>
        <p:spPr>
          <a:xfrm>
            <a:off x="3389588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55" name="Google Shape;355;p54"/>
          <p:cNvSpPr>
            <a:spLocks noGrp="1"/>
          </p:cNvSpPr>
          <p:nvPr>
            <p:ph type="pic" idx="9"/>
          </p:nvPr>
        </p:nvSpPr>
        <p:spPr>
          <a:xfrm>
            <a:off x="5195922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56" name="Google Shape;356;p54"/>
          <p:cNvSpPr>
            <a:spLocks noGrp="1"/>
          </p:cNvSpPr>
          <p:nvPr>
            <p:ph type="pic" idx="13"/>
          </p:nvPr>
        </p:nvSpPr>
        <p:spPr>
          <a:xfrm>
            <a:off x="7002257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564">
          <p15:clr>
            <a:srgbClr val="E46962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/ Divider Blue">
  <p:cSld name="CUSTOM_5_1_1">
    <p:bg>
      <p:bgPr>
        <a:solidFill>
          <a:schemeClr val="accent4"/>
        </a:solid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>
            <a:spLocks noGrp="1"/>
          </p:cNvSpPr>
          <p:nvPr>
            <p:ph type="pic" idx="2"/>
          </p:nvPr>
        </p:nvSpPr>
        <p:spPr>
          <a:xfrm>
            <a:off x="8596800" y="223475"/>
            <a:ext cx="318600" cy="318600"/>
          </a:xfrm>
          <a:prstGeom prst="ellipse">
            <a:avLst/>
          </a:prstGeom>
          <a:noFill/>
          <a:ln>
            <a:noFill/>
          </a:ln>
        </p:spPr>
      </p:sp>
      <p:sp>
        <p:nvSpPr>
          <p:cNvPr id="40" name="Google Shape;40;p7"/>
          <p:cNvSpPr txBox="1">
            <a:spLocks noGrp="1"/>
          </p:cNvSpPr>
          <p:nvPr>
            <p:ph type="title"/>
          </p:nvPr>
        </p:nvSpPr>
        <p:spPr>
          <a:xfrm>
            <a:off x="884890" y="1024150"/>
            <a:ext cx="6123900" cy="147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subTitle" idx="1"/>
          </p:nvPr>
        </p:nvSpPr>
        <p:spPr>
          <a:xfrm>
            <a:off x="966811" y="321575"/>
            <a:ext cx="23040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title" idx="3"/>
          </p:nvPr>
        </p:nvSpPr>
        <p:spPr>
          <a:xfrm>
            <a:off x="7158725" y="4563900"/>
            <a:ext cx="13545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None/>
              <a:defRPr sz="1000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ull Quote">
  <p:cSld name="CUSTOM_1">
    <p:bg>
      <p:bgPr>
        <a:solidFill>
          <a:schemeClr val="lt1"/>
        </a:solid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8"/>
          <p:cNvSpPr>
            <a:spLocks noGrp="1"/>
          </p:cNvSpPr>
          <p:nvPr>
            <p:ph type="pic" idx="2"/>
          </p:nvPr>
        </p:nvSpPr>
        <p:spPr>
          <a:xfrm>
            <a:off x="8596800" y="223475"/>
            <a:ext cx="318600" cy="318600"/>
          </a:xfrm>
          <a:prstGeom prst="ellipse">
            <a:avLst/>
          </a:prstGeom>
          <a:noFill/>
          <a:ln>
            <a:noFill/>
          </a:ln>
        </p:spPr>
      </p:sp>
      <p:sp>
        <p:nvSpPr>
          <p:cNvPr id="45" name="Google Shape;45;p8"/>
          <p:cNvSpPr txBox="1">
            <a:spLocks noGrp="1"/>
          </p:cNvSpPr>
          <p:nvPr>
            <p:ph type="subTitle" idx="1"/>
          </p:nvPr>
        </p:nvSpPr>
        <p:spPr>
          <a:xfrm>
            <a:off x="4627750" y="1204950"/>
            <a:ext cx="2489700" cy="3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bert Sans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8"/>
          <p:cNvSpPr txBox="1">
            <a:spLocks noGrp="1"/>
          </p:cNvSpPr>
          <p:nvPr>
            <p:ph type="body" idx="3"/>
          </p:nvPr>
        </p:nvSpPr>
        <p:spPr>
          <a:xfrm>
            <a:off x="4627750" y="1592350"/>
            <a:ext cx="2539200" cy="161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anum Myeongjo"/>
              <a:buChar char="●"/>
              <a:defRPr sz="2400" u="none">
                <a:solidFill>
                  <a:schemeClr val="dk2"/>
                </a:solidFill>
                <a:latin typeface="NanumMyeongjo"/>
                <a:ea typeface="NanumMyeongjo"/>
                <a:cs typeface="NanumMyeongjo"/>
                <a:sym typeface="Nanum Myeongjo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anum Myeongjo"/>
              <a:buChar char="○"/>
              <a:defRPr sz="2400" u="none">
                <a:solidFill>
                  <a:schemeClr val="dk2"/>
                </a:solidFill>
                <a:latin typeface="NanumMyeongjo"/>
                <a:ea typeface="NanumMyeongjo"/>
                <a:cs typeface="NanumMyeongjo"/>
                <a:sym typeface="Nanum Myeongjo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anum Myeongjo"/>
              <a:buChar char="■"/>
              <a:defRPr sz="2400" u="none">
                <a:solidFill>
                  <a:schemeClr val="dk2"/>
                </a:solidFill>
                <a:latin typeface="NanumMyeongjo"/>
                <a:ea typeface="NanumMyeongjo"/>
                <a:cs typeface="NanumMyeongjo"/>
                <a:sym typeface="Nanum Myeongjo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anum Myeongjo"/>
              <a:buChar char="●"/>
              <a:defRPr sz="2400" u="none">
                <a:solidFill>
                  <a:schemeClr val="dk2"/>
                </a:solidFill>
                <a:latin typeface="NanumMyeongjo"/>
                <a:ea typeface="NanumMyeongjo"/>
                <a:cs typeface="NanumMyeongjo"/>
                <a:sym typeface="Nanum Myeongjo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anum Myeongjo"/>
              <a:buChar char="○"/>
              <a:defRPr sz="2400" u="none">
                <a:solidFill>
                  <a:schemeClr val="dk2"/>
                </a:solidFill>
                <a:latin typeface="NanumMyeongjo"/>
                <a:ea typeface="NanumMyeongjo"/>
                <a:cs typeface="NanumMyeongjo"/>
                <a:sym typeface="Nanum Myeongjo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anum Myeongjo"/>
              <a:buChar char="■"/>
              <a:defRPr sz="2400" u="none">
                <a:solidFill>
                  <a:schemeClr val="dk2"/>
                </a:solidFill>
                <a:latin typeface="NanumMyeongjo"/>
                <a:ea typeface="NanumMyeongjo"/>
                <a:cs typeface="NanumMyeongjo"/>
                <a:sym typeface="Nanum Myeongjo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anum Myeongjo"/>
              <a:buChar char="●"/>
              <a:defRPr sz="2400" u="none">
                <a:solidFill>
                  <a:schemeClr val="dk2"/>
                </a:solidFill>
                <a:latin typeface="NanumMyeongjo"/>
                <a:ea typeface="NanumMyeongjo"/>
                <a:cs typeface="NanumMyeongjo"/>
                <a:sym typeface="Nanum Myeongjo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anum Myeongjo"/>
              <a:buChar char="○"/>
              <a:defRPr sz="2400" u="none">
                <a:solidFill>
                  <a:schemeClr val="dk2"/>
                </a:solidFill>
                <a:latin typeface="NanumMyeongjo"/>
                <a:ea typeface="NanumMyeongjo"/>
                <a:cs typeface="NanumMyeongjo"/>
                <a:sym typeface="Nanum Myeongjo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anum Myeongjo"/>
              <a:buChar char="■"/>
              <a:defRPr sz="2400" u="none">
                <a:solidFill>
                  <a:schemeClr val="dk2"/>
                </a:solidFill>
                <a:latin typeface="NanumMyeongjo"/>
                <a:ea typeface="NanumMyeongjo"/>
                <a:cs typeface="NanumMyeongjo"/>
                <a:sym typeface="Nanum Myeongjo"/>
              </a:defRPr>
            </a:lvl9pPr>
          </a:lstStyle>
          <a:p>
            <a:endParaRPr/>
          </a:p>
        </p:txBody>
      </p:sp>
      <p:sp>
        <p:nvSpPr>
          <p:cNvPr id="47" name="Google Shape;47;p8"/>
          <p:cNvSpPr>
            <a:spLocks noGrp="1"/>
          </p:cNvSpPr>
          <p:nvPr>
            <p:ph type="pic" idx="4"/>
          </p:nvPr>
        </p:nvSpPr>
        <p:spPr>
          <a:xfrm rot="-5400000">
            <a:off x="1529325" y="1257825"/>
            <a:ext cx="3114600" cy="2619600"/>
          </a:xfrm>
          <a:prstGeom prst="round2SameRect">
            <a:avLst>
              <a:gd name="adj1" fmla="val 3848"/>
              <a:gd name="adj2" fmla="val 0"/>
            </a:avLst>
          </a:prstGeom>
          <a:noFill/>
          <a:ln>
            <a:noFill/>
          </a:ln>
        </p:spPr>
      </p:sp>
      <p:sp>
        <p:nvSpPr>
          <p:cNvPr id="48" name="Google Shape;48;p8"/>
          <p:cNvSpPr txBox="1">
            <a:spLocks noGrp="1"/>
          </p:cNvSpPr>
          <p:nvPr>
            <p:ph type="title"/>
          </p:nvPr>
        </p:nvSpPr>
        <p:spPr>
          <a:xfrm>
            <a:off x="7158725" y="4563900"/>
            <a:ext cx="13545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None/>
              <a:defRPr sz="1000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36">
          <p15:clr>
            <a:srgbClr val="E46962"/>
          </p15:clr>
        </p15:guide>
        <p15:guide id="2" orient="horz" pos="2604">
          <p15:clr>
            <a:srgbClr val="E46962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ull Page Image">
  <p:cSld name="CUSTOM_2">
    <p:bg>
      <p:bgPr>
        <a:solidFill>
          <a:schemeClr val="lt2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9"/>
          <p:cNvSpPr>
            <a:spLocks noGrp="1"/>
          </p:cNvSpPr>
          <p:nvPr>
            <p:ph type="pic" idx="2"/>
          </p:nvPr>
        </p:nvSpPr>
        <p:spPr>
          <a:xfrm>
            <a:off x="120000" y="114300"/>
            <a:ext cx="8904000" cy="4914900"/>
          </a:xfrm>
          <a:prstGeom prst="roundRect">
            <a:avLst>
              <a:gd name="adj" fmla="val 2134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Grid + Content">
  <p:cSld name="CUSTOM_3">
    <p:bg>
      <p:bgPr>
        <a:solidFill>
          <a:schemeClr val="lt1"/>
        </a:soli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0"/>
          <p:cNvSpPr txBox="1">
            <a:spLocks noGrp="1"/>
          </p:cNvSpPr>
          <p:nvPr>
            <p:ph type="body" idx="1"/>
          </p:nvPr>
        </p:nvSpPr>
        <p:spPr>
          <a:xfrm>
            <a:off x="5235220" y="2573350"/>
            <a:ext cx="3798300" cy="190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bert Sans"/>
              <a:buChar char="●"/>
              <a:defRPr u="none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bert Sans"/>
              <a:buChar char="○"/>
              <a:defRPr u="none"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bert Sans"/>
              <a:buChar char="■"/>
              <a:defRPr u="none"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bert Sans"/>
              <a:buChar char="●"/>
              <a:defRPr u="none"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bert Sans"/>
              <a:buChar char="○"/>
              <a:defRPr u="none"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bert Sans"/>
              <a:buChar char="■"/>
              <a:defRPr u="none"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bert Sans"/>
              <a:buChar char="●"/>
              <a:defRPr u="none"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bert Sans"/>
              <a:buChar char="○"/>
              <a:defRPr u="none"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bert Sans"/>
              <a:buChar char="■"/>
              <a:defRPr u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10"/>
          <p:cNvSpPr txBox="1">
            <a:spLocks noGrp="1"/>
          </p:cNvSpPr>
          <p:nvPr>
            <p:ph type="body" idx="2"/>
          </p:nvPr>
        </p:nvSpPr>
        <p:spPr>
          <a:xfrm>
            <a:off x="5235220" y="750863"/>
            <a:ext cx="3729900" cy="161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anum Myeongjo"/>
              <a:buChar char="●"/>
              <a:defRPr sz="2400" u="none">
                <a:solidFill>
                  <a:schemeClr val="dk2"/>
                </a:solidFill>
                <a:latin typeface="NanumMyeongjo"/>
                <a:ea typeface="NanumMyeongjo"/>
                <a:cs typeface="NanumMyeongjo"/>
                <a:sym typeface="Nanum Myeongjo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anum Myeongjo"/>
              <a:buChar char="○"/>
              <a:defRPr sz="2400" u="none">
                <a:solidFill>
                  <a:schemeClr val="dk2"/>
                </a:solidFill>
                <a:latin typeface="NanumMyeongjo"/>
                <a:ea typeface="NanumMyeongjo"/>
                <a:cs typeface="NanumMyeongjo"/>
                <a:sym typeface="Nanum Myeongjo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anum Myeongjo"/>
              <a:buChar char="■"/>
              <a:defRPr sz="2400" u="none">
                <a:solidFill>
                  <a:schemeClr val="dk2"/>
                </a:solidFill>
                <a:latin typeface="NanumMyeongjo"/>
                <a:ea typeface="NanumMyeongjo"/>
                <a:cs typeface="NanumMyeongjo"/>
                <a:sym typeface="Nanum Myeongjo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anum Myeongjo"/>
              <a:buChar char="●"/>
              <a:defRPr sz="2400" u="none">
                <a:solidFill>
                  <a:schemeClr val="dk2"/>
                </a:solidFill>
                <a:latin typeface="NanumMyeongjo"/>
                <a:ea typeface="NanumMyeongjo"/>
                <a:cs typeface="NanumMyeongjo"/>
                <a:sym typeface="Nanum Myeongjo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anum Myeongjo"/>
              <a:buChar char="○"/>
              <a:defRPr sz="2400" u="none">
                <a:solidFill>
                  <a:schemeClr val="dk2"/>
                </a:solidFill>
                <a:latin typeface="NanumMyeongjo"/>
                <a:ea typeface="NanumMyeongjo"/>
                <a:cs typeface="NanumMyeongjo"/>
                <a:sym typeface="Nanum Myeongjo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anum Myeongjo"/>
              <a:buChar char="■"/>
              <a:defRPr sz="2400" u="none">
                <a:solidFill>
                  <a:schemeClr val="dk2"/>
                </a:solidFill>
                <a:latin typeface="NanumMyeongjo"/>
                <a:ea typeface="NanumMyeongjo"/>
                <a:cs typeface="NanumMyeongjo"/>
                <a:sym typeface="Nanum Myeongjo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anum Myeongjo"/>
              <a:buChar char="●"/>
              <a:defRPr sz="2400" u="none">
                <a:solidFill>
                  <a:schemeClr val="dk2"/>
                </a:solidFill>
                <a:latin typeface="NanumMyeongjo"/>
                <a:ea typeface="NanumMyeongjo"/>
                <a:cs typeface="NanumMyeongjo"/>
                <a:sym typeface="Nanum Myeongjo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anum Myeongjo"/>
              <a:buChar char="○"/>
              <a:defRPr sz="2400" u="none">
                <a:solidFill>
                  <a:schemeClr val="dk2"/>
                </a:solidFill>
                <a:latin typeface="NanumMyeongjo"/>
                <a:ea typeface="NanumMyeongjo"/>
                <a:cs typeface="NanumMyeongjo"/>
                <a:sym typeface="Nanum Myeongjo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anum Myeongjo"/>
              <a:buChar char="■"/>
              <a:defRPr sz="2400" u="none">
                <a:solidFill>
                  <a:schemeClr val="dk2"/>
                </a:solidFill>
                <a:latin typeface="NanumMyeongjo"/>
                <a:ea typeface="NanumMyeongjo"/>
                <a:cs typeface="NanumMyeongjo"/>
                <a:sym typeface="Nanum Myeongjo"/>
              </a:defRPr>
            </a:lvl9pPr>
          </a:lstStyle>
          <a:p>
            <a:endParaRPr/>
          </a:p>
        </p:txBody>
      </p:sp>
      <p:sp>
        <p:nvSpPr>
          <p:cNvPr id="54" name="Google Shape;54;p10"/>
          <p:cNvSpPr txBox="1">
            <a:spLocks noGrp="1"/>
          </p:cNvSpPr>
          <p:nvPr>
            <p:ph type="title"/>
          </p:nvPr>
        </p:nvSpPr>
        <p:spPr>
          <a:xfrm>
            <a:off x="5257467" y="327150"/>
            <a:ext cx="27432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lbert Sans"/>
              <a:buNone/>
              <a:defRPr sz="1400" b="1">
                <a:solidFill>
                  <a:schemeClr val="lt2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0"/>
          <p:cNvSpPr>
            <a:spLocks noGrp="1"/>
          </p:cNvSpPr>
          <p:nvPr>
            <p:ph type="pic" idx="3"/>
          </p:nvPr>
        </p:nvSpPr>
        <p:spPr>
          <a:xfrm>
            <a:off x="8596800" y="223475"/>
            <a:ext cx="318600" cy="318600"/>
          </a:xfrm>
          <a:prstGeom prst="ellipse">
            <a:avLst/>
          </a:prstGeom>
          <a:noFill/>
          <a:ln>
            <a:noFill/>
          </a:ln>
        </p:spPr>
      </p:sp>
      <p:sp>
        <p:nvSpPr>
          <p:cNvPr id="56" name="Google Shape;56;p10"/>
          <p:cNvSpPr txBox="1">
            <a:spLocks noGrp="1"/>
          </p:cNvSpPr>
          <p:nvPr>
            <p:ph type="title" idx="4"/>
          </p:nvPr>
        </p:nvSpPr>
        <p:spPr>
          <a:xfrm>
            <a:off x="7158725" y="4563900"/>
            <a:ext cx="13545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lbert Sans"/>
              <a:buNone/>
              <a:defRPr sz="1000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0"/>
          <p:cNvSpPr>
            <a:spLocks noGrp="1"/>
          </p:cNvSpPr>
          <p:nvPr>
            <p:ph type="pic" idx="5"/>
          </p:nvPr>
        </p:nvSpPr>
        <p:spPr>
          <a:xfrm rot="10800000">
            <a:off x="228600" y="2561290"/>
            <a:ext cx="2262600" cy="2348400"/>
          </a:xfrm>
          <a:prstGeom prst="round1Rect">
            <a:avLst>
              <a:gd name="adj" fmla="val 4873"/>
            </a:avLst>
          </a:prstGeom>
          <a:noFill/>
          <a:ln>
            <a:noFill/>
          </a:ln>
        </p:spPr>
      </p:sp>
      <p:sp>
        <p:nvSpPr>
          <p:cNvPr id="58" name="Google Shape;58;p10"/>
          <p:cNvSpPr>
            <a:spLocks noGrp="1"/>
          </p:cNvSpPr>
          <p:nvPr>
            <p:ph type="pic" idx="6"/>
          </p:nvPr>
        </p:nvSpPr>
        <p:spPr>
          <a:xfrm>
            <a:off x="2486554" y="223525"/>
            <a:ext cx="2262600" cy="2348400"/>
          </a:xfrm>
          <a:prstGeom prst="round1Rect">
            <a:avLst>
              <a:gd name="adj" fmla="val 4873"/>
            </a:avLst>
          </a:prstGeom>
          <a:noFill/>
          <a:ln>
            <a:noFill/>
          </a:ln>
        </p:spPr>
      </p:sp>
      <p:sp>
        <p:nvSpPr>
          <p:cNvPr id="59" name="Google Shape;59;p10"/>
          <p:cNvSpPr>
            <a:spLocks noGrp="1"/>
          </p:cNvSpPr>
          <p:nvPr>
            <p:ph type="pic" idx="7"/>
          </p:nvPr>
        </p:nvSpPr>
        <p:spPr>
          <a:xfrm rot="10800000" flipH="1">
            <a:off x="2486554" y="2561290"/>
            <a:ext cx="2262600" cy="2348400"/>
          </a:xfrm>
          <a:prstGeom prst="round1Rect">
            <a:avLst>
              <a:gd name="adj" fmla="val 4873"/>
            </a:avLst>
          </a:prstGeom>
          <a:noFill/>
          <a:ln>
            <a:noFill/>
          </a:ln>
        </p:spPr>
      </p:sp>
      <p:sp>
        <p:nvSpPr>
          <p:cNvPr id="60" name="Google Shape;60;p10"/>
          <p:cNvSpPr>
            <a:spLocks noGrp="1"/>
          </p:cNvSpPr>
          <p:nvPr>
            <p:ph type="pic" idx="8"/>
          </p:nvPr>
        </p:nvSpPr>
        <p:spPr>
          <a:xfrm flipH="1">
            <a:off x="228600" y="224575"/>
            <a:ext cx="2262600" cy="2348400"/>
          </a:xfrm>
          <a:prstGeom prst="round1Rect">
            <a:avLst>
              <a:gd name="adj" fmla="val 4873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47550" y="425875"/>
            <a:ext cx="2916300" cy="12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anum Myeongjo"/>
              <a:buNone/>
              <a:defRPr sz="2400">
                <a:solidFill>
                  <a:schemeClr val="lt1"/>
                </a:solidFill>
                <a:latin typeface="NanumMyeongjo"/>
                <a:ea typeface="NanumMyeongjo"/>
                <a:cs typeface="NanumMyeongjo"/>
                <a:sym typeface="Nanum Myeongj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anum Myeongjo"/>
              <a:buNone/>
              <a:defRPr>
                <a:solidFill>
                  <a:schemeClr val="lt1"/>
                </a:solidFill>
                <a:latin typeface="NanumMyeongjo"/>
                <a:ea typeface="NanumMyeongjo"/>
                <a:cs typeface="NanumMyeongjo"/>
                <a:sym typeface="Nanum Myeongj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anum Myeongjo"/>
              <a:buNone/>
              <a:defRPr>
                <a:solidFill>
                  <a:schemeClr val="lt1"/>
                </a:solidFill>
                <a:latin typeface="NanumMyeongjo"/>
                <a:ea typeface="NanumMyeongjo"/>
                <a:cs typeface="NanumMyeongjo"/>
                <a:sym typeface="Nanum Myeongj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anum Myeongjo"/>
              <a:buNone/>
              <a:defRPr>
                <a:solidFill>
                  <a:schemeClr val="lt1"/>
                </a:solidFill>
                <a:latin typeface="NanumMyeongjo"/>
                <a:ea typeface="NanumMyeongjo"/>
                <a:cs typeface="NanumMyeongjo"/>
                <a:sym typeface="Nanum Myeongj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anum Myeongjo"/>
              <a:buNone/>
              <a:defRPr>
                <a:solidFill>
                  <a:schemeClr val="lt1"/>
                </a:solidFill>
                <a:latin typeface="NanumMyeongjo"/>
                <a:ea typeface="NanumMyeongjo"/>
                <a:cs typeface="NanumMyeongjo"/>
                <a:sym typeface="Nanum Myeongj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anum Myeongjo"/>
              <a:buNone/>
              <a:defRPr>
                <a:solidFill>
                  <a:schemeClr val="lt1"/>
                </a:solidFill>
                <a:latin typeface="NanumMyeongjo"/>
                <a:ea typeface="NanumMyeongjo"/>
                <a:cs typeface="NanumMyeongjo"/>
                <a:sym typeface="Nanum Myeongj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anum Myeongjo"/>
              <a:buNone/>
              <a:defRPr>
                <a:solidFill>
                  <a:schemeClr val="lt1"/>
                </a:solidFill>
                <a:latin typeface="NanumMyeongjo"/>
                <a:ea typeface="NanumMyeongjo"/>
                <a:cs typeface="NanumMyeongjo"/>
                <a:sym typeface="Nanum Myeongj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anum Myeongjo"/>
              <a:buNone/>
              <a:defRPr>
                <a:solidFill>
                  <a:schemeClr val="lt1"/>
                </a:solidFill>
                <a:latin typeface="NanumMyeongjo"/>
                <a:ea typeface="NanumMyeongjo"/>
                <a:cs typeface="NanumMyeongjo"/>
                <a:sym typeface="Nanum Myeongj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anum Myeongjo"/>
              <a:buNone/>
              <a:defRPr>
                <a:solidFill>
                  <a:schemeClr val="lt1"/>
                </a:solidFill>
                <a:latin typeface="NanumMyeongjo"/>
                <a:ea typeface="NanumMyeongjo"/>
                <a:cs typeface="NanumMyeongjo"/>
                <a:sym typeface="Nanum Myeongj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47550" y="1714375"/>
            <a:ext cx="5780700" cy="29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"/>
              <a:buChar char="●"/>
              <a:defRPr u="sng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"/>
              <a:buChar char="○"/>
              <a:defRPr u="sng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"/>
              <a:buChar char="■"/>
              <a:defRPr u="sng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"/>
              <a:buChar char="●"/>
              <a:defRPr u="sng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"/>
              <a:buChar char="○"/>
              <a:defRPr u="sng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"/>
              <a:buChar char="■"/>
              <a:defRPr u="sng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"/>
              <a:buChar char="●"/>
              <a:defRPr u="sng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"/>
              <a:buChar char="○"/>
              <a:defRPr u="sng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"/>
              <a:buChar char="■"/>
              <a:defRPr u="sng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  <p:sldLayoutId id="2147483700" r:id="rId5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219">
          <p15:clr>
            <a:srgbClr val="E46962"/>
          </p15:clr>
        </p15:guide>
        <p15:guide id="2" pos="593">
          <p15:clr>
            <a:srgbClr val="E46962"/>
          </p15:clr>
        </p15:guide>
        <p15:guide id="3" pos="669">
          <p15:clr>
            <a:srgbClr val="E46962"/>
          </p15:clr>
        </p15:guide>
        <p15:guide id="4" pos="1044">
          <p15:clr>
            <a:srgbClr val="E46962"/>
          </p15:clr>
        </p15:guide>
        <p15:guide id="5" pos="1119">
          <p15:clr>
            <a:srgbClr val="E46962"/>
          </p15:clr>
        </p15:guide>
        <p15:guide id="6" pos="1494">
          <p15:clr>
            <a:srgbClr val="E46962"/>
          </p15:clr>
        </p15:guide>
        <p15:guide id="7" pos="1569">
          <p15:clr>
            <a:srgbClr val="E46962"/>
          </p15:clr>
        </p15:guide>
        <p15:guide id="8" pos="1944">
          <p15:clr>
            <a:srgbClr val="E46962"/>
          </p15:clr>
        </p15:guide>
        <p15:guide id="9" pos="2019">
          <p15:clr>
            <a:srgbClr val="E46962"/>
          </p15:clr>
        </p15:guide>
        <p15:guide id="10" pos="2394">
          <p15:clr>
            <a:srgbClr val="E46962"/>
          </p15:clr>
        </p15:guide>
        <p15:guide id="11" pos="2469">
          <p15:clr>
            <a:srgbClr val="E46962"/>
          </p15:clr>
        </p15:guide>
        <p15:guide id="12" pos="2844">
          <p15:clr>
            <a:srgbClr val="E46962"/>
          </p15:clr>
        </p15:guide>
        <p15:guide id="13" pos="2919">
          <p15:clr>
            <a:srgbClr val="E46962"/>
          </p15:clr>
        </p15:guide>
        <p15:guide id="14" pos="3294">
          <p15:clr>
            <a:srgbClr val="E46962"/>
          </p15:clr>
        </p15:guide>
        <p15:guide id="15" pos="3370">
          <p15:clr>
            <a:srgbClr val="E46962"/>
          </p15:clr>
        </p15:guide>
        <p15:guide id="16" pos="3744">
          <p15:clr>
            <a:srgbClr val="E46962"/>
          </p15:clr>
        </p15:guide>
        <p15:guide id="17" pos="3820">
          <p15:clr>
            <a:srgbClr val="E46962"/>
          </p15:clr>
        </p15:guide>
        <p15:guide id="18" pos="4194">
          <p15:clr>
            <a:srgbClr val="E46962"/>
          </p15:clr>
        </p15:guide>
        <p15:guide id="19" pos="4270">
          <p15:clr>
            <a:srgbClr val="E46962"/>
          </p15:clr>
        </p15:guide>
        <p15:guide id="20" pos="4644">
          <p15:clr>
            <a:srgbClr val="E46962"/>
          </p15:clr>
        </p15:guide>
        <p15:guide id="21" pos="4720">
          <p15:clr>
            <a:srgbClr val="E46962"/>
          </p15:clr>
        </p15:guide>
        <p15:guide id="22" pos="5094">
          <p15:clr>
            <a:srgbClr val="E46962"/>
          </p15:clr>
        </p15:guide>
        <p15:guide id="23" pos="5170">
          <p15:clr>
            <a:srgbClr val="E46962"/>
          </p15:clr>
        </p15:guide>
        <p15:guide id="24" pos="5544">
          <p15:clr>
            <a:srgbClr val="E46962"/>
          </p15:clr>
        </p15:guide>
        <p15:guide id="25" orient="horz" pos="141">
          <p15:clr>
            <a:srgbClr val="E46962"/>
          </p15:clr>
        </p15:guide>
        <p15:guide id="26" orient="horz" pos="3099">
          <p15:clr>
            <a:srgbClr val="E46962"/>
          </p15:clr>
        </p15:guide>
        <p15:guide id="27" pos="144">
          <p15:clr>
            <a:srgbClr val="E46962"/>
          </p15:clr>
        </p15:guide>
        <p15:guide id="28" pos="5616">
          <p15:clr>
            <a:srgbClr val="E46962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wandb.com/" TargetMode="External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0.png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marinedatascience.co/software/index.html" TargetMode="External"/><Relationship Id="rId5" Type="http://schemas.openxmlformats.org/officeDocument/2006/relationships/image" Target="../media/image12.png"/><Relationship Id="rId4" Type="http://schemas.openxmlformats.org/officeDocument/2006/relationships/hyperlink" Target="https://uproxx.com/tv/silicon-valley-not-hot-dog-app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marinedatascience.co/software/index.html" TargetMode="External"/><Relationship Id="rId5" Type="http://schemas.openxmlformats.org/officeDocument/2006/relationships/image" Target="../media/image12.png"/><Relationship Id="rId4" Type="http://schemas.openxmlformats.org/officeDocument/2006/relationships/hyperlink" Target="https://tlinnovations.cikeys.com/canvas/building-assignments-in-canvas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55"/>
          <p:cNvSpPr txBox="1">
            <a:spLocks noGrp="1"/>
          </p:cNvSpPr>
          <p:nvPr>
            <p:ph type="sldNum" idx="12"/>
          </p:nvPr>
        </p:nvSpPr>
        <p:spPr>
          <a:xfrm>
            <a:off x="8481759" y="45639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 dirty="0"/>
          </a:p>
        </p:txBody>
      </p:sp>
      <p:sp>
        <p:nvSpPr>
          <p:cNvPr id="362" name="Google Shape;362;p55"/>
          <p:cNvSpPr txBox="1">
            <a:spLocks noGrp="1"/>
          </p:cNvSpPr>
          <p:nvPr>
            <p:ph type="title" idx="3"/>
          </p:nvPr>
        </p:nvSpPr>
        <p:spPr>
          <a:xfrm>
            <a:off x="3821131" y="380700"/>
            <a:ext cx="27432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MARCH 17 2025</a:t>
            </a:r>
            <a:endParaRPr dirty="0"/>
          </a:p>
        </p:txBody>
      </p:sp>
      <p:sp>
        <p:nvSpPr>
          <p:cNvPr id="363" name="Google Shape;363;p55"/>
          <p:cNvSpPr txBox="1">
            <a:spLocks noGrp="1"/>
          </p:cNvSpPr>
          <p:nvPr>
            <p:ph type="title"/>
          </p:nvPr>
        </p:nvSpPr>
        <p:spPr>
          <a:xfrm>
            <a:off x="3780300" y="889050"/>
            <a:ext cx="5021400" cy="186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Hosted MLFlow Alternatives</a:t>
            </a:r>
            <a:endParaRPr dirty="0"/>
          </a:p>
        </p:txBody>
      </p:sp>
      <p:sp>
        <p:nvSpPr>
          <p:cNvPr id="364" name="Google Shape;364;p55"/>
          <p:cNvSpPr txBox="1">
            <a:spLocks noGrp="1"/>
          </p:cNvSpPr>
          <p:nvPr>
            <p:ph type="subTitle" idx="1"/>
          </p:nvPr>
        </p:nvSpPr>
        <p:spPr>
          <a:xfrm>
            <a:off x="3827781" y="4016050"/>
            <a:ext cx="1309200" cy="90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u="none" dirty="0"/>
              <a:t>Contributor</a:t>
            </a:r>
            <a:endParaRPr b="1" u="none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none" dirty="0"/>
              <a:t>Richard Buckley</a:t>
            </a:r>
            <a:endParaRPr u="none" dirty="0"/>
          </a:p>
        </p:txBody>
      </p:sp>
      <p:sp>
        <p:nvSpPr>
          <p:cNvPr id="365" name="Google Shape;365;p55"/>
          <p:cNvSpPr txBox="1">
            <a:spLocks noGrp="1"/>
          </p:cNvSpPr>
          <p:nvPr>
            <p:ph type="subTitle" idx="4"/>
          </p:nvPr>
        </p:nvSpPr>
        <p:spPr>
          <a:xfrm>
            <a:off x="5256806" y="4016050"/>
            <a:ext cx="1309200" cy="90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u="none" dirty="0"/>
              <a:t>Contributor</a:t>
            </a:r>
            <a:endParaRPr b="1" u="none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none" dirty="0"/>
              <a:t>Jarrett Defreitas</a:t>
            </a:r>
            <a:endParaRPr u="none" dirty="0"/>
          </a:p>
        </p:txBody>
      </p:sp>
      <p:pic>
        <p:nvPicPr>
          <p:cNvPr id="366" name="Google Shape;366;p55"/>
          <p:cNvPicPr preferRelativeResize="0">
            <a:picLocks noGrp="1"/>
          </p:cNvPicPr>
          <p:nvPr>
            <p:ph type="pic" idx="5"/>
          </p:nvPr>
        </p:nvPicPr>
        <p:blipFill rotWithShape="1">
          <a:blip r:embed="rId3">
            <a:alphaModFix/>
          </a:blip>
          <a:srcRect l="11058" r="11066"/>
          <a:stretch/>
        </p:blipFill>
        <p:spPr>
          <a:xfrm>
            <a:off x="228600" y="223475"/>
            <a:ext cx="2857200" cy="2348100"/>
          </a:xfrm>
          <a:prstGeom prst="round2SameRect">
            <a:avLst>
              <a:gd name="adj1" fmla="val 16667"/>
              <a:gd name="adj2" fmla="val 0"/>
            </a:avLst>
          </a:prstGeom>
        </p:spPr>
      </p:pic>
      <p:pic>
        <p:nvPicPr>
          <p:cNvPr id="367" name="Google Shape;367;p55" descr="Hexagonal icon."/>
          <p:cNvPicPr preferRelativeResize="0">
            <a:picLocks noGrp="1"/>
          </p:cNvPicPr>
          <p:nvPr>
            <p:ph type="pic" idx="2"/>
          </p:nvPr>
        </p:nvPicPr>
        <p:blipFill rotWithShape="1">
          <a:blip r:embed="rId4">
            <a:alphaModFix/>
          </a:blip>
          <a:srcRect t="6732" b="6732"/>
          <a:stretch/>
        </p:blipFill>
        <p:spPr>
          <a:xfrm>
            <a:off x="8596800" y="223475"/>
            <a:ext cx="318600" cy="318600"/>
          </a:xfrm>
          <a:prstGeom prst="ellipse">
            <a:avLst/>
          </a:prstGeom>
        </p:spPr>
      </p:pic>
      <p:pic>
        <p:nvPicPr>
          <p:cNvPr id="368" name="Google Shape;368;p55"/>
          <p:cNvPicPr preferRelativeResize="0">
            <a:picLocks noGrp="1"/>
          </p:cNvPicPr>
          <p:nvPr>
            <p:ph type="pic" idx="6"/>
          </p:nvPr>
        </p:nvPicPr>
        <p:blipFill rotWithShape="1">
          <a:blip r:embed="rId5">
            <a:alphaModFix/>
          </a:blip>
          <a:srcRect l="9442" r="9434"/>
          <a:stretch/>
        </p:blipFill>
        <p:spPr>
          <a:xfrm>
            <a:off x="228600" y="2564446"/>
            <a:ext cx="2857200" cy="2348100"/>
          </a:xfrm>
          <a:prstGeom prst="round2SameRect">
            <a:avLst>
              <a:gd name="adj1" fmla="val 0"/>
              <a:gd name="adj2" fmla="val 6437"/>
            </a:avLst>
          </a:prstGeom>
        </p:spPr>
      </p:pic>
      <p:sp>
        <p:nvSpPr>
          <p:cNvPr id="369" name="Google Shape;369;p55"/>
          <p:cNvSpPr/>
          <p:nvPr/>
        </p:nvSpPr>
        <p:spPr>
          <a:xfrm>
            <a:off x="8596792" y="4601400"/>
            <a:ext cx="318600" cy="318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 dirty="0">
              <a:solidFill>
                <a:srgbClr val="15151B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370" name="Google Shape;370;p55"/>
          <p:cNvSpPr txBox="1">
            <a:spLocks noGrp="1"/>
          </p:cNvSpPr>
          <p:nvPr>
            <p:ph type="sldNum" idx="2"/>
          </p:nvPr>
        </p:nvSpPr>
        <p:spPr>
          <a:xfrm>
            <a:off x="8481759" y="45639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rPr>
              <a:t>1</a:t>
            </a:fld>
            <a:endParaRPr sz="1000" dirty="0">
              <a:solidFill>
                <a:schemeClr val="dk2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>
          <a:extLst>
            <a:ext uri="{FF2B5EF4-FFF2-40B4-BE49-F238E27FC236}">
              <a16:creationId xmlns:a16="http://schemas.microsoft.com/office/drawing/2014/main" id="{9EC9F35A-738D-5113-54A5-E1BD813103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61">
            <a:extLst>
              <a:ext uri="{FF2B5EF4-FFF2-40B4-BE49-F238E27FC236}">
                <a16:creationId xmlns:a16="http://schemas.microsoft.com/office/drawing/2014/main" id="{B965AE70-EE8C-FC5C-6BE5-FAA155205D5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05129" y="1509022"/>
            <a:ext cx="4933741" cy="21254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Any Questions?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710430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56"/>
          <p:cNvSpPr/>
          <p:nvPr/>
        </p:nvSpPr>
        <p:spPr>
          <a:xfrm>
            <a:off x="7158725" y="4601400"/>
            <a:ext cx="1354500" cy="318600"/>
          </a:xfrm>
          <a:prstGeom prst="roundRect">
            <a:avLst>
              <a:gd name="adj" fmla="val 16290"/>
            </a:avLst>
          </a:prstGeom>
          <a:solidFill>
            <a:srgbClr val="B1A1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lt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376" name="Google Shape;376;p56"/>
          <p:cNvSpPr/>
          <p:nvPr/>
        </p:nvSpPr>
        <p:spPr>
          <a:xfrm>
            <a:off x="8596792" y="4601400"/>
            <a:ext cx="318600" cy="318600"/>
          </a:xfrm>
          <a:prstGeom prst="ellipse">
            <a:avLst/>
          </a:prstGeom>
          <a:solidFill>
            <a:srgbClr val="B1A1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 dirty="0">
              <a:solidFill>
                <a:srgbClr val="15151B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377" name="Google Shape;377;p56"/>
          <p:cNvSpPr txBox="1">
            <a:spLocks noGrp="1"/>
          </p:cNvSpPr>
          <p:nvPr>
            <p:ph type="sldNum" idx="12"/>
          </p:nvPr>
        </p:nvSpPr>
        <p:spPr>
          <a:xfrm>
            <a:off x="8481759" y="45639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rPr>
              <a:t>2</a:t>
            </a:fld>
            <a:endParaRPr sz="1000" dirty="0">
              <a:solidFill>
                <a:schemeClr val="dk2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378" name="Google Shape;378;p56"/>
          <p:cNvSpPr txBox="1">
            <a:spLocks noGrp="1"/>
          </p:cNvSpPr>
          <p:nvPr>
            <p:ph type="subTitle" idx="1"/>
          </p:nvPr>
        </p:nvSpPr>
        <p:spPr>
          <a:xfrm>
            <a:off x="945775" y="2480225"/>
            <a:ext cx="7137900" cy="201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none" dirty="0"/>
              <a:t>When training AI models, especially on compute clusters, how can we </a:t>
            </a:r>
            <a:r>
              <a:rPr lang="en" u="none" dirty="0">
                <a:solidFill>
                  <a:srgbClr val="B1A1FF"/>
                </a:solidFill>
              </a:rPr>
              <a:t>(easily)</a:t>
            </a:r>
            <a:r>
              <a:rPr lang="en" u="none" dirty="0"/>
              <a:t> keep track of our training statistics?</a:t>
            </a:r>
            <a:endParaRPr u="none"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800" u="none" dirty="0"/>
              <a:t>&gt;&gt; One solution to this alternative is </a:t>
            </a:r>
            <a:r>
              <a:rPr lang="en" sz="1800" u="none" dirty="0">
                <a:solidFill>
                  <a:schemeClr val="tx2"/>
                </a:solidFill>
              </a:rPr>
              <a:t>MLFlow</a:t>
            </a:r>
            <a:r>
              <a:rPr lang="en" sz="1800" u="none" dirty="0"/>
              <a:t>.</a:t>
            </a:r>
            <a:endParaRPr sz="1800" u="none" dirty="0"/>
          </a:p>
        </p:txBody>
      </p:sp>
      <p:pic>
        <p:nvPicPr>
          <p:cNvPr id="379" name="Google Shape;379;p56" descr="Hexagonal icon.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6732" b="6732"/>
          <a:stretch/>
        </p:blipFill>
        <p:spPr>
          <a:xfrm>
            <a:off x="8596800" y="223475"/>
            <a:ext cx="318600" cy="318600"/>
          </a:xfrm>
          <a:prstGeom prst="ellipse">
            <a:avLst/>
          </a:prstGeom>
        </p:spPr>
      </p:pic>
      <p:sp>
        <p:nvSpPr>
          <p:cNvPr id="380" name="Google Shape;380;p56"/>
          <p:cNvSpPr txBox="1">
            <a:spLocks noGrp="1"/>
          </p:cNvSpPr>
          <p:nvPr>
            <p:ph type="title" idx="4"/>
          </p:nvPr>
        </p:nvSpPr>
        <p:spPr>
          <a:xfrm>
            <a:off x="941263" y="866159"/>
            <a:ext cx="7137900" cy="201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Problem</a:t>
            </a:r>
            <a:endParaRPr dirty="0"/>
          </a:p>
        </p:txBody>
      </p:sp>
      <p:sp>
        <p:nvSpPr>
          <p:cNvPr id="381" name="Google Shape;381;p56"/>
          <p:cNvSpPr txBox="1">
            <a:spLocks noGrp="1"/>
          </p:cNvSpPr>
          <p:nvPr>
            <p:ph type="title"/>
          </p:nvPr>
        </p:nvSpPr>
        <p:spPr>
          <a:xfrm>
            <a:off x="7158725" y="4563900"/>
            <a:ext cx="13545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Finding a Solution</a:t>
            </a:r>
            <a:endParaRPr dirty="0"/>
          </a:p>
        </p:txBody>
      </p:sp>
      <p:sp>
        <p:nvSpPr>
          <p:cNvPr id="382" name="Google Shape;382;p56"/>
          <p:cNvSpPr txBox="1">
            <a:spLocks noGrp="1"/>
          </p:cNvSpPr>
          <p:nvPr>
            <p:ph type="title" idx="3"/>
          </p:nvPr>
        </p:nvSpPr>
        <p:spPr>
          <a:xfrm>
            <a:off x="956150" y="555750"/>
            <a:ext cx="3558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B1A1FF"/>
                </a:solidFill>
              </a:rPr>
              <a:t>MLFlow: Explained</a:t>
            </a:r>
            <a:endParaRPr dirty="0">
              <a:solidFill>
                <a:srgbClr val="B1A1FF"/>
              </a:solidFill>
            </a:endParaRPr>
          </a:p>
        </p:txBody>
      </p:sp>
      <p:sp>
        <p:nvSpPr>
          <p:cNvPr id="383" name="Google Shape;383;p56"/>
          <p:cNvSpPr/>
          <p:nvPr/>
        </p:nvSpPr>
        <p:spPr>
          <a:xfrm>
            <a:off x="5720650" y="4601400"/>
            <a:ext cx="1354500" cy="318600"/>
          </a:xfrm>
          <a:prstGeom prst="roundRect">
            <a:avLst>
              <a:gd name="adj" fmla="val 16290"/>
            </a:avLst>
          </a:prstGeom>
          <a:solidFill>
            <a:srgbClr val="B1A1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lt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384" name="Google Shape;384;p56"/>
          <p:cNvSpPr txBox="1"/>
          <p:nvPr/>
        </p:nvSpPr>
        <p:spPr>
          <a:xfrm>
            <a:off x="5756950" y="4623000"/>
            <a:ext cx="1318200" cy="27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rPr>
              <a:t>Training AI Models</a:t>
            </a:r>
            <a:endParaRPr sz="1000" dirty="0">
              <a:solidFill>
                <a:schemeClr val="dk2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Google Shape;389;p57" descr="Hexagonal icon.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6732" b="6732"/>
          <a:stretch/>
        </p:blipFill>
        <p:spPr>
          <a:xfrm>
            <a:off x="8596800" y="223475"/>
            <a:ext cx="318600" cy="318600"/>
          </a:xfrm>
          <a:prstGeom prst="ellipse">
            <a:avLst/>
          </a:prstGeom>
        </p:spPr>
      </p:pic>
      <p:sp>
        <p:nvSpPr>
          <p:cNvPr id="390" name="Google Shape;390;p57"/>
          <p:cNvSpPr txBox="1">
            <a:spLocks noGrp="1"/>
          </p:cNvSpPr>
          <p:nvPr>
            <p:ph type="title" idx="4"/>
          </p:nvPr>
        </p:nvSpPr>
        <p:spPr>
          <a:xfrm>
            <a:off x="941275" y="866154"/>
            <a:ext cx="7137900" cy="109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How it Works</a:t>
            </a:r>
            <a:endParaRPr dirty="0"/>
          </a:p>
        </p:txBody>
      </p:sp>
      <p:sp>
        <p:nvSpPr>
          <p:cNvPr id="391" name="Google Shape;391;p57"/>
          <p:cNvSpPr txBox="1">
            <a:spLocks noGrp="1"/>
          </p:cNvSpPr>
          <p:nvPr>
            <p:ph type="title" idx="3"/>
          </p:nvPr>
        </p:nvSpPr>
        <p:spPr>
          <a:xfrm>
            <a:off x="956150" y="555750"/>
            <a:ext cx="3558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B1A1FF"/>
                </a:solidFill>
              </a:rPr>
              <a:t>MLFlow: Explained</a:t>
            </a:r>
            <a:endParaRPr dirty="0">
              <a:solidFill>
                <a:srgbClr val="B1A1FF"/>
              </a:solidFill>
            </a:endParaRPr>
          </a:p>
        </p:txBody>
      </p:sp>
      <p:grpSp>
        <p:nvGrpSpPr>
          <p:cNvPr id="392" name="Google Shape;392;p57"/>
          <p:cNvGrpSpPr/>
          <p:nvPr/>
        </p:nvGrpSpPr>
        <p:grpSpPr>
          <a:xfrm>
            <a:off x="831775" y="2682700"/>
            <a:ext cx="2015700" cy="1478350"/>
            <a:chOff x="1020100" y="2835475"/>
            <a:chExt cx="2015700" cy="1478350"/>
          </a:xfrm>
        </p:grpSpPr>
        <p:sp>
          <p:nvSpPr>
            <p:cNvPr id="393" name="Google Shape;393;p57"/>
            <p:cNvSpPr/>
            <p:nvPr/>
          </p:nvSpPr>
          <p:spPr>
            <a:xfrm>
              <a:off x="1062075" y="2835475"/>
              <a:ext cx="1788600" cy="546900"/>
            </a:xfrm>
            <a:prstGeom prst="roundRect">
              <a:avLst>
                <a:gd name="adj" fmla="val 16290"/>
              </a:avLst>
            </a:prstGeom>
            <a:solidFill>
              <a:srgbClr val="B1A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 dirty="0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endParaRPr>
            </a:p>
          </p:txBody>
        </p:sp>
        <p:sp>
          <p:nvSpPr>
            <p:cNvPr id="394" name="Google Shape;394;p57"/>
            <p:cNvSpPr txBox="1"/>
            <p:nvPr/>
          </p:nvSpPr>
          <p:spPr>
            <a:xfrm>
              <a:off x="1124402" y="2872575"/>
              <a:ext cx="1661700" cy="47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 dirty="0">
                  <a:solidFill>
                    <a:schemeClr val="dk2"/>
                  </a:solidFill>
                  <a:latin typeface="Albert Sans"/>
                  <a:ea typeface="Albert Sans"/>
                  <a:cs typeface="Albert Sans"/>
                  <a:sym typeface="Albert Sans"/>
                </a:rPr>
                <a:t>Training AI Models</a:t>
              </a:r>
              <a:endParaRPr sz="1300" dirty="0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endParaRPr>
            </a:p>
          </p:txBody>
        </p:sp>
        <p:sp>
          <p:nvSpPr>
            <p:cNvPr id="395" name="Google Shape;395;p57"/>
            <p:cNvSpPr txBox="1"/>
            <p:nvPr/>
          </p:nvSpPr>
          <p:spPr>
            <a:xfrm>
              <a:off x="1020100" y="3482525"/>
              <a:ext cx="2015700" cy="831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lt1"/>
                  </a:solidFill>
                  <a:latin typeface="Albert Sans"/>
                  <a:ea typeface="Albert Sans"/>
                  <a:cs typeface="Albert Sans"/>
                  <a:sym typeface="Albert Sans"/>
                </a:rPr>
                <a:t>Jupyter Notebook, </a:t>
              </a:r>
              <a:endParaRPr dirty="0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lt1"/>
                  </a:solidFill>
                  <a:latin typeface="Albert Sans"/>
                  <a:ea typeface="Albert Sans"/>
                  <a:cs typeface="Albert Sans"/>
                  <a:sym typeface="Albert Sans"/>
                </a:rPr>
                <a:t>Python Environment, </a:t>
              </a:r>
              <a:endParaRPr dirty="0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lt1"/>
                  </a:solidFill>
                  <a:latin typeface="Albert Sans"/>
                  <a:ea typeface="Albert Sans"/>
                  <a:cs typeface="Albert Sans"/>
                  <a:sym typeface="Albert Sans"/>
                </a:rPr>
                <a:t>etc.</a:t>
              </a:r>
              <a:endParaRPr dirty="0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endParaRPr>
            </a:p>
          </p:txBody>
        </p:sp>
      </p:grpSp>
      <p:grpSp>
        <p:nvGrpSpPr>
          <p:cNvPr id="396" name="Google Shape;396;p57"/>
          <p:cNvGrpSpPr/>
          <p:nvPr/>
        </p:nvGrpSpPr>
        <p:grpSpPr>
          <a:xfrm>
            <a:off x="3564150" y="2682700"/>
            <a:ext cx="2015700" cy="1693750"/>
            <a:chOff x="3874175" y="2835475"/>
            <a:chExt cx="2015700" cy="1693750"/>
          </a:xfrm>
        </p:grpSpPr>
        <p:sp>
          <p:nvSpPr>
            <p:cNvPr id="397" name="Google Shape;397;p57"/>
            <p:cNvSpPr/>
            <p:nvPr/>
          </p:nvSpPr>
          <p:spPr>
            <a:xfrm>
              <a:off x="3916150" y="2835475"/>
              <a:ext cx="1788600" cy="546900"/>
            </a:xfrm>
            <a:prstGeom prst="roundRect">
              <a:avLst>
                <a:gd name="adj" fmla="val 16290"/>
              </a:avLst>
            </a:prstGeom>
            <a:solidFill>
              <a:srgbClr val="B1A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 dirty="0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endParaRPr>
            </a:p>
          </p:txBody>
        </p:sp>
        <p:sp>
          <p:nvSpPr>
            <p:cNvPr id="398" name="Google Shape;398;p57"/>
            <p:cNvSpPr txBox="1"/>
            <p:nvPr/>
          </p:nvSpPr>
          <p:spPr>
            <a:xfrm>
              <a:off x="3978477" y="2872575"/>
              <a:ext cx="1661700" cy="47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 dirty="0">
                  <a:solidFill>
                    <a:schemeClr val="dk2"/>
                  </a:solidFill>
                  <a:latin typeface="Albert Sans"/>
                  <a:ea typeface="Albert Sans"/>
                  <a:cs typeface="Albert Sans"/>
                  <a:sym typeface="Albert Sans"/>
                </a:rPr>
                <a:t>MLFlow Server</a:t>
              </a:r>
              <a:endParaRPr sz="1300" dirty="0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endParaRPr>
            </a:p>
          </p:txBody>
        </p:sp>
        <p:sp>
          <p:nvSpPr>
            <p:cNvPr id="399" name="Google Shape;399;p57"/>
            <p:cNvSpPr txBox="1"/>
            <p:nvPr/>
          </p:nvSpPr>
          <p:spPr>
            <a:xfrm>
              <a:off x="3874175" y="3482525"/>
              <a:ext cx="2015700" cy="1046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lt1"/>
                  </a:solidFill>
                  <a:latin typeface="Albert Sans"/>
                  <a:ea typeface="Albert Sans"/>
                  <a:cs typeface="Albert Sans"/>
                  <a:sym typeface="Albert Sans"/>
                </a:rPr>
                <a:t>A (generally) separately hosted server, which keeps track of statistics</a:t>
              </a:r>
              <a:endParaRPr dirty="0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endParaRPr>
            </a:p>
          </p:txBody>
        </p:sp>
      </p:grpSp>
      <p:grpSp>
        <p:nvGrpSpPr>
          <p:cNvPr id="400" name="Google Shape;400;p57"/>
          <p:cNvGrpSpPr/>
          <p:nvPr/>
        </p:nvGrpSpPr>
        <p:grpSpPr>
          <a:xfrm>
            <a:off x="6296525" y="2682700"/>
            <a:ext cx="2015700" cy="1909150"/>
            <a:chOff x="6484850" y="2872575"/>
            <a:chExt cx="2015700" cy="1909150"/>
          </a:xfrm>
        </p:grpSpPr>
        <p:sp>
          <p:nvSpPr>
            <p:cNvPr id="401" name="Google Shape;401;p57"/>
            <p:cNvSpPr/>
            <p:nvPr/>
          </p:nvSpPr>
          <p:spPr>
            <a:xfrm>
              <a:off x="6526825" y="2872575"/>
              <a:ext cx="1788600" cy="546900"/>
            </a:xfrm>
            <a:prstGeom prst="roundRect">
              <a:avLst>
                <a:gd name="adj" fmla="val 16290"/>
              </a:avLst>
            </a:prstGeom>
            <a:solidFill>
              <a:srgbClr val="B1A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 dirty="0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endParaRPr>
            </a:p>
          </p:txBody>
        </p:sp>
        <p:sp>
          <p:nvSpPr>
            <p:cNvPr id="402" name="Google Shape;402;p57"/>
            <p:cNvSpPr txBox="1"/>
            <p:nvPr/>
          </p:nvSpPr>
          <p:spPr>
            <a:xfrm>
              <a:off x="6589152" y="2909675"/>
              <a:ext cx="1661700" cy="47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 dirty="0">
                  <a:solidFill>
                    <a:schemeClr val="dk2"/>
                  </a:solidFill>
                  <a:latin typeface="Albert Sans"/>
                  <a:ea typeface="Albert Sans"/>
                  <a:cs typeface="Albert Sans"/>
                  <a:sym typeface="Albert Sans"/>
                </a:rPr>
                <a:t>Web Browser</a:t>
              </a:r>
              <a:endParaRPr sz="1300" dirty="0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endParaRPr>
            </a:p>
          </p:txBody>
        </p:sp>
        <p:sp>
          <p:nvSpPr>
            <p:cNvPr id="403" name="Google Shape;403;p57"/>
            <p:cNvSpPr txBox="1"/>
            <p:nvPr/>
          </p:nvSpPr>
          <p:spPr>
            <a:xfrm>
              <a:off x="6484850" y="3519625"/>
              <a:ext cx="2015700" cy="1262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lt1"/>
                  </a:solidFill>
                  <a:latin typeface="Albert Sans"/>
                  <a:ea typeface="Albert Sans"/>
                  <a:cs typeface="Albert Sans"/>
                  <a:sym typeface="Albert Sans"/>
                </a:rPr>
                <a:t>Login to the MLFlow server in order to view the statistics reported by the training process</a:t>
              </a:r>
              <a:endParaRPr dirty="0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endParaRPr>
            </a:p>
          </p:txBody>
        </p:sp>
      </p:grpSp>
      <p:cxnSp>
        <p:nvCxnSpPr>
          <p:cNvPr id="404" name="Google Shape;404;p57"/>
          <p:cNvCxnSpPr/>
          <p:nvPr/>
        </p:nvCxnSpPr>
        <p:spPr>
          <a:xfrm rot="10800000" flipH="1">
            <a:off x="2801225" y="2936950"/>
            <a:ext cx="632100" cy="9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" name="Google Shape;404;p57">
            <a:extLst>
              <a:ext uri="{FF2B5EF4-FFF2-40B4-BE49-F238E27FC236}">
                <a16:creationId xmlns:a16="http://schemas.microsoft.com/office/drawing/2014/main" id="{ADFEA95D-AAA6-3B94-9F19-C200311834C3}"/>
              </a:ext>
            </a:extLst>
          </p:cNvPr>
          <p:cNvCxnSpPr>
            <a:cxnSpLocks/>
          </p:cNvCxnSpPr>
          <p:nvPr/>
        </p:nvCxnSpPr>
        <p:spPr>
          <a:xfrm rot="10800000">
            <a:off x="5550562" y="2936050"/>
            <a:ext cx="632100" cy="9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58"/>
          <p:cNvSpPr/>
          <p:nvPr/>
        </p:nvSpPr>
        <p:spPr>
          <a:xfrm>
            <a:off x="7158725" y="4601400"/>
            <a:ext cx="1354500" cy="318600"/>
          </a:xfrm>
          <a:prstGeom prst="roundRect">
            <a:avLst>
              <a:gd name="adj" fmla="val 16290"/>
            </a:avLst>
          </a:prstGeom>
          <a:solidFill>
            <a:srgbClr val="B1A1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lt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411" name="Google Shape;411;p58"/>
          <p:cNvSpPr/>
          <p:nvPr/>
        </p:nvSpPr>
        <p:spPr>
          <a:xfrm>
            <a:off x="8596792" y="4601400"/>
            <a:ext cx="318600" cy="318600"/>
          </a:xfrm>
          <a:prstGeom prst="ellipse">
            <a:avLst/>
          </a:prstGeom>
          <a:solidFill>
            <a:srgbClr val="B1A1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 dirty="0">
              <a:solidFill>
                <a:srgbClr val="15151B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412" name="Google Shape;412;p58"/>
          <p:cNvSpPr txBox="1">
            <a:spLocks noGrp="1"/>
          </p:cNvSpPr>
          <p:nvPr>
            <p:ph type="sldNum" idx="12"/>
          </p:nvPr>
        </p:nvSpPr>
        <p:spPr>
          <a:xfrm>
            <a:off x="8481759" y="45639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rPr>
              <a:t>4</a:t>
            </a:fld>
            <a:endParaRPr sz="1000" dirty="0">
              <a:solidFill>
                <a:schemeClr val="dk2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413" name="Google Shape;413;p58"/>
          <p:cNvSpPr txBox="1">
            <a:spLocks noGrp="1"/>
          </p:cNvSpPr>
          <p:nvPr>
            <p:ph type="subTitle" idx="1"/>
          </p:nvPr>
        </p:nvSpPr>
        <p:spPr>
          <a:xfrm>
            <a:off x="945775" y="2369275"/>
            <a:ext cx="7137900" cy="201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none" dirty="0"/>
              <a:t>MLFlow is great, but, without working as part of a company, where can we host the server?</a:t>
            </a:r>
            <a:endParaRPr u="none"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u="none"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800" u="none" dirty="0"/>
              <a:t>&gt;&gt; Hosted MLFlow Alternatives</a:t>
            </a:r>
            <a:endParaRPr sz="1800" u="none" dirty="0"/>
          </a:p>
        </p:txBody>
      </p:sp>
      <p:pic>
        <p:nvPicPr>
          <p:cNvPr id="414" name="Google Shape;414;p58" descr="Hexagonal icon.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6732" b="6732"/>
          <a:stretch/>
        </p:blipFill>
        <p:spPr>
          <a:xfrm>
            <a:off x="8596800" y="223475"/>
            <a:ext cx="318600" cy="318600"/>
          </a:xfrm>
          <a:prstGeom prst="ellipse">
            <a:avLst/>
          </a:prstGeom>
        </p:spPr>
      </p:pic>
      <p:sp>
        <p:nvSpPr>
          <p:cNvPr id="415" name="Google Shape;415;p58"/>
          <p:cNvSpPr txBox="1">
            <a:spLocks noGrp="1"/>
          </p:cNvSpPr>
          <p:nvPr>
            <p:ph type="title" idx="4"/>
          </p:nvPr>
        </p:nvSpPr>
        <p:spPr>
          <a:xfrm>
            <a:off x="941263" y="866159"/>
            <a:ext cx="7137900" cy="201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Problem </a:t>
            </a:r>
            <a:r>
              <a:rPr lang="en" sz="4000" dirty="0"/>
              <a:t>(contd.)</a:t>
            </a:r>
            <a:endParaRPr sz="4000" dirty="0"/>
          </a:p>
        </p:txBody>
      </p:sp>
      <p:sp>
        <p:nvSpPr>
          <p:cNvPr id="416" name="Google Shape;416;p58"/>
          <p:cNvSpPr txBox="1">
            <a:spLocks noGrp="1"/>
          </p:cNvSpPr>
          <p:nvPr>
            <p:ph type="title"/>
          </p:nvPr>
        </p:nvSpPr>
        <p:spPr>
          <a:xfrm>
            <a:off x="7158725" y="4563900"/>
            <a:ext cx="13545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Finding a Solution</a:t>
            </a:r>
            <a:endParaRPr dirty="0"/>
          </a:p>
        </p:txBody>
      </p:sp>
      <p:sp>
        <p:nvSpPr>
          <p:cNvPr id="417" name="Google Shape;417;p58"/>
          <p:cNvSpPr txBox="1">
            <a:spLocks noGrp="1"/>
          </p:cNvSpPr>
          <p:nvPr>
            <p:ph type="title" idx="3"/>
          </p:nvPr>
        </p:nvSpPr>
        <p:spPr>
          <a:xfrm>
            <a:off x="956150" y="555750"/>
            <a:ext cx="3558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B1A1FF"/>
                </a:solidFill>
              </a:rPr>
              <a:t>MLFlow: Explained</a:t>
            </a:r>
            <a:endParaRPr dirty="0">
              <a:solidFill>
                <a:srgbClr val="B1A1FF"/>
              </a:solidFill>
            </a:endParaRPr>
          </a:p>
        </p:txBody>
      </p:sp>
      <p:sp>
        <p:nvSpPr>
          <p:cNvPr id="418" name="Google Shape;418;p58"/>
          <p:cNvSpPr/>
          <p:nvPr/>
        </p:nvSpPr>
        <p:spPr>
          <a:xfrm>
            <a:off x="5720650" y="4601400"/>
            <a:ext cx="1354500" cy="318600"/>
          </a:xfrm>
          <a:prstGeom prst="roundRect">
            <a:avLst>
              <a:gd name="adj" fmla="val 16290"/>
            </a:avLst>
          </a:prstGeom>
          <a:solidFill>
            <a:srgbClr val="B1A1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lt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419" name="Google Shape;419;p58"/>
          <p:cNvSpPr txBox="1"/>
          <p:nvPr/>
        </p:nvSpPr>
        <p:spPr>
          <a:xfrm>
            <a:off x="5756950" y="4623000"/>
            <a:ext cx="1318200" cy="27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rPr>
              <a:t>Training AI Models</a:t>
            </a:r>
            <a:endParaRPr sz="1000" dirty="0">
              <a:solidFill>
                <a:schemeClr val="dk2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59"/>
          <p:cNvSpPr/>
          <p:nvPr/>
        </p:nvSpPr>
        <p:spPr>
          <a:xfrm rot="10800000">
            <a:off x="233950" y="2560225"/>
            <a:ext cx="2857200" cy="2348100"/>
          </a:xfrm>
          <a:prstGeom prst="round2SameRect">
            <a:avLst>
              <a:gd name="adj1" fmla="val 8741"/>
              <a:gd name="adj2" fmla="val 0"/>
            </a:avLst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425" name="Google Shape;425;p59"/>
          <p:cNvSpPr>
            <a:spLocks noGrp="1"/>
          </p:cNvSpPr>
          <p:nvPr>
            <p:ph type="pic" idx="2"/>
          </p:nvPr>
        </p:nvSpPr>
        <p:spPr>
          <a:xfrm>
            <a:off x="8596800" y="223475"/>
            <a:ext cx="318600" cy="318600"/>
          </a:xfrm>
          <a:prstGeom prst="ellipse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26" name="Google Shape;426;p59"/>
          <p:cNvSpPr txBox="1">
            <a:spLocks noGrp="1"/>
          </p:cNvSpPr>
          <p:nvPr>
            <p:ph type="title"/>
          </p:nvPr>
        </p:nvSpPr>
        <p:spPr>
          <a:xfrm>
            <a:off x="3780300" y="889050"/>
            <a:ext cx="5021400" cy="186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Weights &amp; Biases</a:t>
            </a:r>
            <a:endParaRPr dirty="0"/>
          </a:p>
        </p:txBody>
      </p:sp>
      <p:sp>
        <p:nvSpPr>
          <p:cNvPr id="427" name="Google Shape;427;p59"/>
          <p:cNvSpPr txBox="1">
            <a:spLocks noGrp="1"/>
          </p:cNvSpPr>
          <p:nvPr>
            <p:ph type="title" idx="3"/>
          </p:nvPr>
        </p:nvSpPr>
        <p:spPr>
          <a:xfrm>
            <a:off x="3821131" y="380700"/>
            <a:ext cx="27432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wandb.com</a:t>
            </a:r>
            <a:endParaRPr dirty="0"/>
          </a:p>
        </p:txBody>
      </p:sp>
      <p:sp>
        <p:nvSpPr>
          <p:cNvPr id="428" name="Google Shape;428;p59"/>
          <p:cNvSpPr txBox="1">
            <a:spLocks noGrp="1"/>
          </p:cNvSpPr>
          <p:nvPr>
            <p:ph type="subTitle" idx="1"/>
          </p:nvPr>
        </p:nvSpPr>
        <p:spPr>
          <a:xfrm>
            <a:off x="3829943" y="4016050"/>
            <a:ext cx="1309200" cy="90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u="none" dirty="0"/>
              <a:t>Free for Academia</a:t>
            </a:r>
            <a:endParaRPr b="1" u="none" dirty="0"/>
          </a:p>
        </p:txBody>
      </p:sp>
      <p:sp>
        <p:nvSpPr>
          <p:cNvPr id="429" name="Google Shape;429;p59"/>
          <p:cNvSpPr txBox="1">
            <a:spLocks noGrp="1"/>
          </p:cNvSpPr>
          <p:nvPr>
            <p:ph type="subTitle" idx="4"/>
          </p:nvPr>
        </p:nvSpPr>
        <p:spPr>
          <a:xfrm>
            <a:off x="5258968" y="4016050"/>
            <a:ext cx="1309200" cy="90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u="none" dirty="0"/>
              <a:t>Allows companies to privately host</a:t>
            </a:r>
            <a:endParaRPr b="1" u="none" dirty="0"/>
          </a:p>
        </p:txBody>
      </p:sp>
      <p:pic>
        <p:nvPicPr>
          <p:cNvPr id="430" name="Google Shape;430;p59"/>
          <p:cNvPicPr preferRelativeResize="0">
            <a:picLocks noGrp="1"/>
          </p:cNvPicPr>
          <p:nvPr>
            <p:ph type="pic" idx="5"/>
          </p:nvPr>
        </p:nvPicPr>
        <p:blipFill rotWithShape="1">
          <a:blip r:embed="rId3">
            <a:alphaModFix/>
          </a:blip>
          <a:srcRect l="18059" r="18059"/>
          <a:stretch/>
        </p:blipFill>
        <p:spPr>
          <a:xfrm>
            <a:off x="228600" y="223475"/>
            <a:ext cx="2857200" cy="2348100"/>
          </a:xfrm>
          <a:prstGeom prst="round2SameRect">
            <a:avLst>
              <a:gd name="adj1" fmla="val 16667"/>
              <a:gd name="adj2" fmla="val 0"/>
            </a:avLst>
          </a:prstGeom>
        </p:spPr>
      </p:pic>
      <p:pic>
        <p:nvPicPr>
          <p:cNvPr id="431" name="Google Shape;431;p59"/>
          <p:cNvPicPr preferRelativeResize="0">
            <a:picLocks noGrp="1"/>
          </p:cNvPicPr>
          <p:nvPr>
            <p:ph type="pic" idx="6"/>
          </p:nvPr>
        </p:nvPicPr>
        <p:blipFill rotWithShape="1">
          <a:blip r:embed="rId4">
            <a:alphaModFix/>
          </a:blip>
          <a:srcRect l="-761" t="-32372" r="-730" b="-32372"/>
          <a:stretch/>
        </p:blipFill>
        <p:spPr>
          <a:xfrm>
            <a:off x="233950" y="2560221"/>
            <a:ext cx="2857200" cy="2348100"/>
          </a:xfrm>
          <a:prstGeom prst="round2SameRect">
            <a:avLst>
              <a:gd name="adj1" fmla="val 16667"/>
              <a:gd name="adj2" fmla="val 0"/>
            </a:avLst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60"/>
          <p:cNvSpPr/>
          <p:nvPr/>
        </p:nvSpPr>
        <p:spPr>
          <a:xfrm>
            <a:off x="233950" y="223475"/>
            <a:ext cx="2857200" cy="2348100"/>
          </a:xfrm>
          <a:prstGeom prst="round2SameRect">
            <a:avLst>
              <a:gd name="adj1" fmla="val 8741"/>
              <a:gd name="adj2" fmla="val 0"/>
            </a:avLst>
          </a:prstGeom>
          <a:solidFill>
            <a:srgbClr val="B1A1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437" name="Google Shape;437;p60"/>
          <p:cNvSpPr>
            <a:spLocks noGrp="1"/>
          </p:cNvSpPr>
          <p:nvPr>
            <p:ph type="pic" idx="2"/>
          </p:nvPr>
        </p:nvSpPr>
        <p:spPr>
          <a:xfrm>
            <a:off x="8596800" y="223475"/>
            <a:ext cx="318600" cy="318600"/>
          </a:xfrm>
          <a:prstGeom prst="ellipse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38" name="Google Shape;438;p60"/>
          <p:cNvSpPr txBox="1">
            <a:spLocks noGrp="1"/>
          </p:cNvSpPr>
          <p:nvPr>
            <p:ph type="title"/>
          </p:nvPr>
        </p:nvSpPr>
        <p:spPr>
          <a:xfrm>
            <a:off x="3780300" y="889050"/>
            <a:ext cx="5021400" cy="186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Neptune.ai</a:t>
            </a:r>
            <a:endParaRPr dirty="0"/>
          </a:p>
        </p:txBody>
      </p:sp>
      <p:sp>
        <p:nvSpPr>
          <p:cNvPr id="439" name="Google Shape;439;p60"/>
          <p:cNvSpPr txBox="1">
            <a:spLocks noGrp="1"/>
          </p:cNvSpPr>
          <p:nvPr>
            <p:ph type="title" idx="3"/>
          </p:nvPr>
        </p:nvSpPr>
        <p:spPr>
          <a:xfrm>
            <a:off x="3821131" y="380700"/>
            <a:ext cx="27432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neptune.ai</a:t>
            </a:r>
            <a:endParaRPr dirty="0"/>
          </a:p>
        </p:txBody>
      </p:sp>
      <p:sp>
        <p:nvSpPr>
          <p:cNvPr id="440" name="Google Shape;440;p60"/>
          <p:cNvSpPr txBox="1">
            <a:spLocks noGrp="1"/>
          </p:cNvSpPr>
          <p:nvPr>
            <p:ph type="subTitle" idx="1"/>
          </p:nvPr>
        </p:nvSpPr>
        <p:spPr>
          <a:xfrm>
            <a:off x="3829943" y="4016050"/>
            <a:ext cx="1309200" cy="90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u="none" dirty="0"/>
              <a:t>Free for Academia</a:t>
            </a:r>
            <a:endParaRPr b="1" u="none" dirty="0"/>
          </a:p>
        </p:txBody>
      </p:sp>
      <p:sp>
        <p:nvSpPr>
          <p:cNvPr id="441" name="Google Shape;441;p60"/>
          <p:cNvSpPr txBox="1">
            <a:spLocks noGrp="1"/>
          </p:cNvSpPr>
          <p:nvPr>
            <p:ph type="subTitle" idx="4"/>
          </p:nvPr>
        </p:nvSpPr>
        <p:spPr>
          <a:xfrm>
            <a:off x="5258968" y="4016050"/>
            <a:ext cx="1309200" cy="90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u="none" dirty="0"/>
              <a:t>Allows companies to privately host</a:t>
            </a:r>
            <a:endParaRPr b="1" u="none" dirty="0"/>
          </a:p>
        </p:txBody>
      </p:sp>
      <p:pic>
        <p:nvPicPr>
          <p:cNvPr id="442" name="Google Shape;442;p60"/>
          <p:cNvPicPr preferRelativeResize="0">
            <a:picLocks noGrp="1"/>
          </p:cNvPicPr>
          <p:nvPr>
            <p:ph type="pic" idx="5"/>
          </p:nvPr>
        </p:nvPicPr>
        <p:blipFill rotWithShape="1">
          <a:blip r:embed="rId3">
            <a:alphaModFix/>
          </a:blip>
          <a:srcRect l="1238" t="-61857" r="1238" b="-52183"/>
          <a:stretch/>
        </p:blipFill>
        <p:spPr>
          <a:xfrm>
            <a:off x="228075" y="223475"/>
            <a:ext cx="2857200" cy="2348100"/>
          </a:xfrm>
          <a:prstGeom prst="round2SameRect">
            <a:avLst>
              <a:gd name="adj1" fmla="val 16667"/>
              <a:gd name="adj2" fmla="val 0"/>
            </a:avLst>
          </a:prstGeom>
        </p:spPr>
      </p:pic>
      <p:pic>
        <p:nvPicPr>
          <p:cNvPr id="443" name="Google Shape;443;p60"/>
          <p:cNvPicPr preferRelativeResize="0">
            <a:picLocks noGrp="1"/>
          </p:cNvPicPr>
          <p:nvPr>
            <p:ph type="pic" idx="6"/>
          </p:nvPr>
        </p:nvPicPr>
        <p:blipFill rotWithShape="1">
          <a:blip r:embed="rId4">
            <a:alphaModFix/>
          </a:blip>
          <a:srcRect l="2015" t="2410" r="2024"/>
          <a:stretch/>
        </p:blipFill>
        <p:spPr>
          <a:xfrm rot="10800000">
            <a:off x="233950" y="2571625"/>
            <a:ext cx="2857200" cy="2412000"/>
          </a:xfrm>
          <a:prstGeom prst="round2SameRect">
            <a:avLst>
              <a:gd name="adj1" fmla="val 16667"/>
              <a:gd name="adj2" fmla="val 0"/>
            </a:avLst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 descr="3d Glasses with solid fill">
            <a:extLst>
              <a:ext uri="{FF2B5EF4-FFF2-40B4-BE49-F238E27FC236}">
                <a16:creationId xmlns:a16="http://schemas.microsoft.com/office/drawing/2014/main" id="{58AA3518-F4F1-A44F-A864-61B1250BBB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678463" y="396378"/>
            <a:ext cx="597706" cy="597706"/>
          </a:xfrm>
          <a:prstGeom prst="rect">
            <a:avLst/>
          </a:prstGeom>
        </p:spPr>
      </p:pic>
      <p:pic>
        <p:nvPicPr>
          <p:cNvPr id="2" name="2025-04-02 11-20-23.mov">
            <a:hlinkClick r:id="" action="ppaction://media"/>
            <a:extLst>
              <a:ext uri="{FF2B5EF4-FFF2-40B4-BE49-F238E27FC236}">
                <a16:creationId xmlns:a16="http://schemas.microsoft.com/office/drawing/2014/main" id="{EC18F916-D09A-B274-16F2-C66AD43C334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492345" y="1062951"/>
            <a:ext cx="6382593" cy="3590209"/>
          </a:xfrm>
          <a:prstGeom prst="rect">
            <a:avLst/>
          </a:prstGeom>
        </p:spPr>
      </p:pic>
      <p:sp>
        <p:nvSpPr>
          <p:cNvPr id="460" name="Google Shape;460;p62"/>
          <p:cNvSpPr txBox="1">
            <a:spLocks noGrp="1"/>
          </p:cNvSpPr>
          <p:nvPr>
            <p:ph type="title" idx="3"/>
          </p:nvPr>
        </p:nvSpPr>
        <p:spPr>
          <a:xfrm>
            <a:off x="204325" y="197749"/>
            <a:ext cx="3350306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Getting Started: Create an Account</a:t>
            </a:r>
            <a:endParaRPr dirty="0"/>
          </a:p>
        </p:txBody>
      </p:sp>
      <p:sp>
        <p:nvSpPr>
          <p:cNvPr id="5" name="Google Shape;438;p60">
            <a:extLst>
              <a:ext uri="{FF2B5EF4-FFF2-40B4-BE49-F238E27FC236}">
                <a16:creationId xmlns:a16="http://schemas.microsoft.com/office/drawing/2014/main" id="{A19C212D-57F9-C0D5-9E50-C45AD7AC214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4325" y="490340"/>
            <a:ext cx="2352757" cy="5977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wandb.com</a:t>
            </a:r>
            <a:endParaRPr sz="3200" dirty="0"/>
          </a:p>
        </p:txBody>
      </p:sp>
      <p:sp>
        <p:nvSpPr>
          <p:cNvPr id="6" name="Google Shape;428;p59">
            <a:extLst>
              <a:ext uri="{FF2B5EF4-FFF2-40B4-BE49-F238E27FC236}">
                <a16:creationId xmlns:a16="http://schemas.microsoft.com/office/drawing/2014/main" id="{AC809233-DF47-BEE2-D483-EA21BAA65B32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04325" y="1159561"/>
            <a:ext cx="2199010" cy="3590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u="none" dirty="0"/>
              <a:t>Logging In </a:t>
            </a:r>
          </a:p>
          <a:p>
            <a:pPr marL="228600" lvl="0" indent="-228600" algn="l" rtl="0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arenR"/>
            </a:pPr>
            <a:r>
              <a:rPr lang="en" b="1" u="none" dirty="0"/>
              <a:t>Goto </a:t>
            </a:r>
            <a:r>
              <a:rPr lang="en" b="1" dirty="0">
                <a:solidFill>
                  <a:schemeClr val="tx2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https://wandb.com</a:t>
            </a:r>
            <a:endParaRPr lang="en" b="1" dirty="0">
              <a:solidFill>
                <a:schemeClr val="tx2"/>
              </a:solidFill>
            </a:endParaRPr>
          </a:p>
          <a:p>
            <a:pPr marL="228600" lvl="0" indent="-228600" algn="l" rtl="0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arenR"/>
            </a:pPr>
            <a:r>
              <a:rPr lang="en" b="1" u="none" dirty="0"/>
              <a:t>Select Sign Up</a:t>
            </a:r>
          </a:p>
          <a:p>
            <a:pPr marL="228600" lvl="0" indent="-228600" algn="l" rtl="0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arenR"/>
            </a:pPr>
            <a:r>
              <a:rPr lang="en" b="1" u="none" dirty="0"/>
              <a:t>Create your account.</a:t>
            </a:r>
            <a:endParaRPr lang="en-US" b="1" u="none" dirty="0"/>
          </a:p>
          <a:p>
            <a:pPr marL="0" lvl="0" indent="0" algn="l" rtl="0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b="1" u="none" dirty="0"/>
          </a:p>
          <a:p>
            <a:pPr marL="0" lvl="0" indent="0" algn="l" rtl="0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u="none" dirty="0"/>
              <a:t>Getting your API Token</a:t>
            </a:r>
          </a:p>
          <a:p>
            <a:pPr marL="228600" lvl="0" indent="-228600" algn="l" rtl="0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AutoNum type="arabicParenR"/>
            </a:pPr>
            <a:r>
              <a:rPr lang="en-US" b="1" u="none" dirty="0">
                <a:solidFill>
                  <a:schemeClr val="bg1"/>
                </a:solidFill>
              </a:rPr>
              <a:t>User Icon &gt; </a:t>
            </a:r>
            <a:r>
              <a:rPr lang="en-US" b="1" u="none" dirty="0">
                <a:solidFill>
                  <a:schemeClr val="tx2"/>
                </a:solidFill>
              </a:rPr>
              <a:t>User Settings</a:t>
            </a:r>
          </a:p>
          <a:p>
            <a:pPr marL="228600" lvl="0" indent="-228600" algn="l" rtl="0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AutoNum type="arabicParenR"/>
            </a:pPr>
            <a:r>
              <a:rPr lang="en-US" b="1" u="none" dirty="0">
                <a:solidFill>
                  <a:schemeClr val="bg1"/>
                </a:solidFill>
              </a:rPr>
              <a:t>Scroll down to</a:t>
            </a:r>
            <a:r>
              <a:rPr lang="en-US" b="1" u="none" dirty="0">
                <a:solidFill>
                  <a:schemeClr val="tx2"/>
                </a:solidFill>
              </a:rPr>
              <a:t> API keys</a:t>
            </a:r>
          </a:p>
          <a:p>
            <a:pPr marL="228600" lvl="0" indent="-228600" algn="l" rtl="0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AutoNum type="arabicParenR"/>
            </a:pPr>
            <a:r>
              <a:rPr lang="en-US" b="1" u="none" dirty="0">
                <a:solidFill>
                  <a:schemeClr val="bg1"/>
                </a:solidFill>
              </a:rPr>
              <a:t>Click </a:t>
            </a:r>
            <a:r>
              <a:rPr lang="en-US" b="1" u="none" dirty="0">
                <a:solidFill>
                  <a:schemeClr val="tx2"/>
                </a:solidFill>
              </a:rPr>
              <a:t>Reveal</a:t>
            </a:r>
          </a:p>
          <a:p>
            <a:pPr marL="228600" lvl="0" indent="-228600" algn="l" rtl="0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AutoNum type="arabicParenR"/>
            </a:pPr>
            <a:endParaRPr lang="en-US" b="1" u="none" dirty="0">
              <a:solidFill>
                <a:schemeClr val="tx2"/>
              </a:solidFill>
            </a:endParaRPr>
          </a:p>
          <a:p>
            <a:pPr marL="0" lvl="0" indent="0" algn="l" rtl="0">
              <a:lnSpc>
                <a:spcPts val="16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u="none" dirty="0">
                <a:solidFill>
                  <a:schemeClr val="bg1"/>
                </a:solidFill>
              </a:rPr>
              <a:t>Applying for Free Access</a:t>
            </a:r>
          </a:p>
          <a:p>
            <a:pPr marL="228600" lvl="0" indent="-228600" algn="l" rtl="0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arenR"/>
            </a:pPr>
            <a:r>
              <a:rPr lang="en-US" b="1" u="none" dirty="0">
                <a:solidFill>
                  <a:schemeClr val="bg1"/>
                </a:solidFill>
              </a:rPr>
              <a:t>User Icon &gt; </a:t>
            </a:r>
            <a:r>
              <a:rPr lang="en-US" b="1" u="none" dirty="0">
                <a:solidFill>
                  <a:schemeClr val="tx2"/>
                </a:solidFill>
              </a:rPr>
              <a:t>Billing</a:t>
            </a:r>
          </a:p>
          <a:p>
            <a:pPr marL="228600" lvl="0" indent="-228600" algn="l" rtl="0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arenR"/>
            </a:pPr>
            <a:r>
              <a:rPr lang="en-US" b="1" u="none" dirty="0">
                <a:solidFill>
                  <a:schemeClr val="bg1"/>
                </a:solidFill>
              </a:rPr>
              <a:t>Apply for </a:t>
            </a:r>
            <a:r>
              <a:rPr lang="en-US" b="1" u="none" dirty="0">
                <a:solidFill>
                  <a:schemeClr val="tx2"/>
                </a:solidFill>
              </a:rPr>
              <a:t>Free Access</a:t>
            </a:r>
          </a:p>
          <a:p>
            <a:pPr marL="228600" lvl="0" indent="-228600" algn="l" rtl="0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arenR"/>
            </a:pPr>
            <a:r>
              <a:rPr lang="en-US" b="1" u="none" dirty="0">
                <a:solidFill>
                  <a:schemeClr val="bg1"/>
                </a:solidFill>
              </a:rPr>
              <a:t>Add </a:t>
            </a:r>
            <a:r>
              <a:rPr lang="en-US" b="1" u="none" dirty="0">
                <a:solidFill>
                  <a:schemeClr val="tx2"/>
                </a:solidFill>
              </a:rPr>
              <a:t>.edu </a:t>
            </a:r>
            <a:r>
              <a:rPr lang="en-US" b="1" u="none" dirty="0">
                <a:solidFill>
                  <a:schemeClr val="bg1"/>
                </a:solidFill>
              </a:rPr>
              <a:t>email address (if not already using)</a:t>
            </a:r>
          </a:p>
          <a:p>
            <a:pPr marL="228600" lvl="0" indent="-228600" algn="l" rtl="0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arenR"/>
            </a:pPr>
            <a:r>
              <a:rPr lang="en-US" b="1" u="none" dirty="0">
                <a:solidFill>
                  <a:schemeClr val="bg1"/>
                </a:solidFill>
              </a:rPr>
              <a:t>Fill out and </a:t>
            </a:r>
            <a:r>
              <a:rPr lang="en-US" b="1" u="none" dirty="0">
                <a:solidFill>
                  <a:schemeClr val="tx2"/>
                </a:solidFill>
              </a:rPr>
              <a:t>submit form</a:t>
            </a:r>
            <a:r>
              <a:rPr lang="en-US" b="1" u="none" dirty="0">
                <a:solidFill>
                  <a:schemeClr val="bg1"/>
                </a:solidFill>
              </a:rPr>
              <a:t>.</a:t>
            </a:r>
            <a:endParaRPr b="1" u="none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5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3" name="Google Shape;453;p61"/>
          <p:cNvPicPr preferRelativeResize="0">
            <a:picLocks noGrp="1"/>
          </p:cNvPicPr>
          <p:nvPr>
            <p:ph type="pic" idx="6"/>
          </p:nvPr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8156" t="319" r="7263" b="-318"/>
          <a:stretch/>
        </p:blipFill>
        <p:spPr>
          <a:xfrm>
            <a:off x="232872" y="223475"/>
            <a:ext cx="2852928" cy="2348100"/>
          </a:xfrm>
          <a:prstGeom prst="round2SameRect">
            <a:avLst>
              <a:gd name="adj1" fmla="val 16667"/>
              <a:gd name="adj2" fmla="val 0"/>
            </a:avLst>
          </a:prstGeom>
        </p:spPr>
      </p:pic>
      <p:sp>
        <p:nvSpPr>
          <p:cNvPr id="449" name="Google Shape;449;p61"/>
          <p:cNvSpPr txBox="1">
            <a:spLocks noGrp="1"/>
          </p:cNvSpPr>
          <p:nvPr>
            <p:ph type="title"/>
          </p:nvPr>
        </p:nvSpPr>
        <p:spPr>
          <a:xfrm>
            <a:off x="3780304" y="889050"/>
            <a:ext cx="4446900" cy="186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Jupyter Example</a:t>
            </a:r>
            <a:endParaRPr dirty="0"/>
          </a:p>
        </p:txBody>
      </p:sp>
      <p:sp>
        <p:nvSpPr>
          <p:cNvPr id="450" name="Google Shape;450;p61"/>
          <p:cNvSpPr txBox="1">
            <a:spLocks noGrp="1"/>
          </p:cNvSpPr>
          <p:nvPr>
            <p:ph type="title" idx="3"/>
          </p:nvPr>
        </p:nvSpPr>
        <p:spPr>
          <a:xfrm>
            <a:off x="3821130" y="380700"/>
            <a:ext cx="3320707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Example: Hosted MLFlow In Practice</a:t>
            </a:r>
            <a:endParaRPr dirty="0"/>
          </a:p>
        </p:txBody>
      </p:sp>
      <p:sp>
        <p:nvSpPr>
          <p:cNvPr id="451" name="Google Shape;451;p61"/>
          <p:cNvSpPr txBox="1">
            <a:spLocks noGrp="1"/>
          </p:cNvSpPr>
          <p:nvPr>
            <p:ph type="subTitle" idx="1"/>
          </p:nvPr>
        </p:nvSpPr>
        <p:spPr>
          <a:xfrm>
            <a:off x="3598838" y="3983446"/>
            <a:ext cx="3543000" cy="9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65100" lvl="0" indent="0" algn="l" rtl="0">
              <a:spcBef>
                <a:spcPts val="0"/>
              </a:spcBef>
              <a:spcAft>
                <a:spcPts val="0"/>
              </a:spcAft>
              <a:buSzPts val="1000"/>
            </a:pPr>
            <a:r>
              <a:rPr lang="en" sz="1400" u="none" dirty="0"/>
              <a:t>Navigate to the course GitHub, and clone the notebook titled </a:t>
            </a:r>
            <a:r>
              <a:rPr lang="en" sz="1400" u="none" dirty="0">
                <a:solidFill>
                  <a:srgbClr val="B1A1FF"/>
                </a:solidFill>
              </a:rPr>
              <a:t>workshop_mflow_alt.ipynb</a:t>
            </a:r>
            <a:r>
              <a:rPr lang="en" sz="1400" u="none" dirty="0"/>
              <a:t>.</a:t>
            </a:r>
            <a:endParaRPr sz="1400" u="none" dirty="0"/>
          </a:p>
        </p:txBody>
      </p:sp>
      <p:pic>
        <p:nvPicPr>
          <p:cNvPr id="452" name="Google Shape;452;p61"/>
          <p:cNvPicPr preferRelativeResize="0">
            <a:picLocks noGrp="1"/>
          </p:cNvPicPr>
          <p:nvPr>
            <p:ph type="pic" idx="5"/>
          </p:nvPr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l="-12656" r="-12469" b="-2830"/>
          <a:stretch/>
        </p:blipFill>
        <p:spPr>
          <a:xfrm>
            <a:off x="228600" y="2571925"/>
            <a:ext cx="2857200" cy="2348100"/>
          </a:xfrm>
          <a:prstGeom prst="round2SameRect">
            <a:avLst>
              <a:gd name="adj1" fmla="val 16667"/>
              <a:gd name="adj2" fmla="val 0"/>
            </a:avLst>
          </a:prstGeom>
        </p:spPr>
      </p:pic>
      <p:sp>
        <p:nvSpPr>
          <p:cNvPr id="4" name="Google Shape;451;p61">
            <a:extLst>
              <a:ext uri="{FF2B5EF4-FFF2-40B4-BE49-F238E27FC236}">
                <a16:creationId xmlns:a16="http://schemas.microsoft.com/office/drawing/2014/main" id="{5B3E1EB8-467E-31BE-5335-0B8A29737A30}"/>
              </a:ext>
            </a:extLst>
          </p:cNvPr>
          <p:cNvSpPr txBox="1">
            <a:spLocks/>
          </p:cNvSpPr>
          <p:nvPr/>
        </p:nvSpPr>
        <p:spPr>
          <a:xfrm>
            <a:off x="228600" y="4784904"/>
            <a:ext cx="2852928" cy="255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lbert Sans"/>
              <a:buNone/>
              <a:defRPr sz="1000" b="0" i="0" u="sng" strike="noStrike" cap="none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"/>
              <a:buNone/>
              <a:defRPr sz="1400" b="0" i="0" u="sng" strike="noStrike" cap="none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"/>
              <a:buNone/>
              <a:defRPr sz="1400" b="0" i="0" u="sng" strike="noStrike" cap="none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"/>
              <a:buNone/>
              <a:defRPr sz="1400" b="0" i="0" u="sng" strike="noStrike" cap="none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"/>
              <a:buNone/>
              <a:defRPr sz="1400" b="0" i="0" u="sng" strike="noStrike" cap="none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"/>
              <a:buNone/>
              <a:defRPr sz="1400" b="0" i="0" u="sng" strike="noStrike" cap="none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"/>
              <a:buNone/>
              <a:defRPr sz="1400" b="0" i="0" u="sng" strike="noStrike" cap="none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"/>
              <a:buNone/>
              <a:defRPr sz="1400" b="0" i="0" u="sng" strike="noStrike" cap="none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"/>
              <a:buNone/>
              <a:defRPr sz="1400" b="0" i="0" u="sng" strike="noStrike" cap="none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pPr marL="165100" indent="0" algn="ctr"/>
            <a:r>
              <a:rPr lang="en-US" sz="800" u="none" dirty="0">
                <a:solidFill>
                  <a:schemeClr val="bg1">
                    <a:lumMod val="75000"/>
                  </a:schemeClr>
                </a:solidFill>
              </a:rPr>
              <a:t>Photo taken from Silicon Valley TV Show</a:t>
            </a:r>
          </a:p>
        </p:txBody>
      </p:sp>
      <p:cxnSp>
        <p:nvCxnSpPr>
          <p:cNvPr id="11" name="Curved Connector 10">
            <a:extLst>
              <a:ext uri="{FF2B5EF4-FFF2-40B4-BE49-F238E27FC236}">
                <a16:creationId xmlns:a16="http://schemas.microsoft.com/office/drawing/2014/main" id="{863044B8-A879-9252-4AEB-A99C019B3286}"/>
              </a:ext>
            </a:extLst>
          </p:cNvPr>
          <p:cNvCxnSpPr>
            <a:cxnSpLocks/>
          </p:cNvCxnSpPr>
          <p:nvPr/>
        </p:nvCxnSpPr>
        <p:spPr>
          <a:xfrm rot="16200000" flipV="1">
            <a:off x="2940158" y="2465828"/>
            <a:ext cx="895037" cy="866911"/>
          </a:xfrm>
          <a:prstGeom prst="curvedConnector3">
            <a:avLst>
              <a:gd name="adj1" fmla="val 50000"/>
            </a:avLst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63852D1-0026-3DEA-57F2-7CB9997418F5}"/>
              </a:ext>
            </a:extLst>
          </p:cNvPr>
          <p:cNvSpPr txBox="1"/>
          <p:nvPr/>
        </p:nvSpPr>
        <p:spPr>
          <a:xfrm>
            <a:off x="3639031" y="3357346"/>
            <a:ext cx="10967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Lucida Calligraphy" panose="03010101010101010101" pitchFamily="66" charset="77"/>
                <a:cs typeface="Charm" pitchFamily="2" charset="-34"/>
              </a:rPr>
              <a:t>your task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>
          <a:extLst>
            <a:ext uri="{FF2B5EF4-FFF2-40B4-BE49-F238E27FC236}">
              <a16:creationId xmlns:a16="http://schemas.microsoft.com/office/drawing/2014/main" id="{16A96C41-45F9-A321-138A-F01AD58D9A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3" name="Google Shape;453;p61">
            <a:extLst>
              <a:ext uri="{FF2B5EF4-FFF2-40B4-BE49-F238E27FC236}">
                <a16:creationId xmlns:a16="http://schemas.microsoft.com/office/drawing/2014/main" id="{8A1FA09C-7344-F456-E42A-96359978BDF1}"/>
              </a:ext>
            </a:extLst>
          </p:cNvPr>
          <p:cNvPicPr preferRelativeResize="0">
            <a:picLocks noGrp="1"/>
          </p:cNvPicPr>
          <p:nvPr>
            <p:ph type="pic" idx="6"/>
          </p:nvPr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9510" r="9510"/>
          <a:stretch/>
        </p:blipFill>
        <p:spPr>
          <a:xfrm>
            <a:off x="232872" y="223475"/>
            <a:ext cx="2852928" cy="2348100"/>
          </a:xfrm>
          <a:prstGeom prst="round2SameRect">
            <a:avLst>
              <a:gd name="adj1" fmla="val 16667"/>
              <a:gd name="adj2" fmla="val 0"/>
            </a:avLst>
          </a:prstGeom>
        </p:spPr>
      </p:pic>
      <p:sp>
        <p:nvSpPr>
          <p:cNvPr id="449" name="Google Shape;449;p61">
            <a:extLst>
              <a:ext uri="{FF2B5EF4-FFF2-40B4-BE49-F238E27FC236}">
                <a16:creationId xmlns:a16="http://schemas.microsoft.com/office/drawing/2014/main" id="{73EB84D0-DB4E-769F-2F13-502A7E861B4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780304" y="889050"/>
            <a:ext cx="4446900" cy="186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Create something</a:t>
            </a:r>
            <a:endParaRPr dirty="0"/>
          </a:p>
        </p:txBody>
      </p:sp>
      <p:sp>
        <p:nvSpPr>
          <p:cNvPr id="450" name="Google Shape;450;p61">
            <a:extLst>
              <a:ext uri="{FF2B5EF4-FFF2-40B4-BE49-F238E27FC236}">
                <a16:creationId xmlns:a16="http://schemas.microsoft.com/office/drawing/2014/main" id="{C38F13C0-B16C-E98B-C4C9-70BB99022BE2}"/>
              </a:ext>
            </a:extLst>
          </p:cNvPr>
          <p:cNvSpPr txBox="1">
            <a:spLocks noGrp="1"/>
          </p:cNvSpPr>
          <p:nvPr>
            <p:ph type="title" idx="3"/>
          </p:nvPr>
        </p:nvSpPr>
        <p:spPr>
          <a:xfrm>
            <a:off x="3821130" y="380700"/>
            <a:ext cx="3320707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Workshop: Application</a:t>
            </a:r>
            <a:endParaRPr dirty="0"/>
          </a:p>
        </p:txBody>
      </p:sp>
      <p:sp>
        <p:nvSpPr>
          <p:cNvPr id="451" name="Google Shape;451;p61">
            <a:extLst>
              <a:ext uri="{FF2B5EF4-FFF2-40B4-BE49-F238E27FC236}">
                <a16:creationId xmlns:a16="http://schemas.microsoft.com/office/drawing/2014/main" id="{C4A5E425-6350-AA16-001C-486D4A1D2B45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598837" y="3745975"/>
            <a:ext cx="3543000" cy="12373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65100" lvl="0" indent="0" algn="l" rtl="0">
              <a:spcBef>
                <a:spcPts val="0"/>
              </a:spcBef>
              <a:spcAft>
                <a:spcPts val="0"/>
              </a:spcAft>
              <a:buSzPts val="1000"/>
            </a:pPr>
            <a:r>
              <a:rPr lang="en" sz="1400" u="none" dirty="0"/>
              <a:t>Modify a past assignment in order to use this technology. Pick something that will converge quickly.</a:t>
            </a:r>
          </a:p>
          <a:p>
            <a:pPr marL="165100" lvl="0" indent="0" algn="l" rtl="0">
              <a:spcBef>
                <a:spcPts val="0"/>
              </a:spcBef>
              <a:spcAft>
                <a:spcPts val="0"/>
              </a:spcAft>
              <a:buSzPts val="1000"/>
            </a:pPr>
            <a:endParaRPr lang="en" sz="1400" u="none" dirty="0"/>
          </a:p>
          <a:p>
            <a:pPr marL="165100" lvl="0" indent="0" algn="l" rtl="0">
              <a:spcBef>
                <a:spcPts val="0"/>
              </a:spcBef>
              <a:spcAft>
                <a:spcPts val="0"/>
              </a:spcAft>
              <a:buSzPts val="1000"/>
            </a:pPr>
            <a:r>
              <a:rPr lang="en" sz="1400" u="none" dirty="0"/>
              <a:t>Challenge: Use Unity</a:t>
            </a:r>
            <a:endParaRPr sz="1400" u="none" dirty="0"/>
          </a:p>
        </p:txBody>
      </p:sp>
      <p:pic>
        <p:nvPicPr>
          <p:cNvPr id="452" name="Google Shape;452;p61">
            <a:extLst>
              <a:ext uri="{FF2B5EF4-FFF2-40B4-BE49-F238E27FC236}">
                <a16:creationId xmlns:a16="http://schemas.microsoft.com/office/drawing/2014/main" id="{D35FC137-A624-3674-4333-FE8F6E534F6F}"/>
              </a:ext>
            </a:extLst>
          </p:cNvPr>
          <p:cNvPicPr preferRelativeResize="0">
            <a:picLocks noGrp="1"/>
          </p:cNvPicPr>
          <p:nvPr>
            <p:ph type="pic" idx="5"/>
          </p:nvPr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l="-12656" r="-12469" b="-2830"/>
          <a:stretch/>
        </p:blipFill>
        <p:spPr>
          <a:xfrm>
            <a:off x="228600" y="2571925"/>
            <a:ext cx="2857200" cy="2348100"/>
          </a:xfrm>
          <a:prstGeom prst="round2SameRect">
            <a:avLst>
              <a:gd name="adj1" fmla="val 16667"/>
              <a:gd name="adj2" fmla="val 0"/>
            </a:avLst>
          </a:prstGeom>
        </p:spPr>
      </p:pic>
      <p:sp>
        <p:nvSpPr>
          <p:cNvPr id="4" name="Google Shape;451;p61">
            <a:extLst>
              <a:ext uri="{FF2B5EF4-FFF2-40B4-BE49-F238E27FC236}">
                <a16:creationId xmlns:a16="http://schemas.microsoft.com/office/drawing/2014/main" id="{7B2C1AD5-500F-6094-7DE7-192DA431EBCD}"/>
              </a:ext>
            </a:extLst>
          </p:cNvPr>
          <p:cNvSpPr txBox="1">
            <a:spLocks/>
          </p:cNvSpPr>
          <p:nvPr/>
        </p:nvSpPr>
        <p:spPr>
          <a:xfrm>
            <a:off x="228600" y="4784904"/>
            <a:ext cx="2852928" cy="255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lbert Sans"/>
              <a:buNone/>
              <a:defRPr sz="1000" b="0" i="0" u="sng" strike="noStrike" cap="none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"/>
              <a:buNone/>
              <a:defRPr sz="1400" b="0" i="0" u="sng" strike="noStrike" cap="none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"/>
              <a:buNone/>
              <a:defRPr sz="1400" b="0" i="0" u="sng" strike="noStrike" cap="none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"/>
              <a:buNone/>
              <a:defRPr sz="1400" b="0" i="0" u="sng" strike="noStrike" cap="none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"/>
              <a:buNone/>
              <a:defRPr sz="1400" b="0" i="0" u="sng" strike="noStrike" cap="none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"/>
              <a:buNone/>
              <a:defRPr sz="1400" b="0" i="0" u="sng" strike="noStrike" cap="none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"/>
              <a:buNone/>
              <a:defRPr sz="1400" b="0" i="0" u="sng" strike="noStrike" cap="none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"/>
              <a:buNone/>
              <a:defRPr sz="1400" b="0" i="0" u="sng" strike="noStrike" cap="none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bert Sans"/>
              <a:buNone/>
              <a:defRPr sz="1400" b="0" i="0" u="sng" strike="noStrike" cap="none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pPr marL="165100" indent="0" algn="ctr"/>
            <a:r>
              <a:rPr lang="en-US" sz="600" u="none" dirty="0">
                <a:solidFill>
                  <a:schemeClr val="bg1">
                    <a:lumMod val="75000"/>
                  </a:schemeClr>
                </a:solidFill>
              </a:rPr>
              <a:t>This Photo by Unknown Author is licensed under CC BY-NC</a:t>
            </a:r>
          </a:p>
          <a:p>
            <a:pPr marL="165100" indent="0" algn="ctr"/>
            <a:endParaRPr lang="en-US" sz="600" u="none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1" name="Curved Connector 10">
            <a:extLst>
              <a:ext uri="{FF2B5EF4-FFF2-40B4-BE49-F238E27FC236}">
                <a16:creationId xmlns:a16="http://schemas.microsoft.com/office/drawing/2014/main" id="{FD87D159-92E8-92AE-3260-807CB545D802}"/>
              </a:ext>
            </a:extLst>
          </p:cNvPr>
          <p:cNvCxnSpPr>
            <a:cxnSpLocks/>
          </p:cNvCxnSpPr>
          <p:nvPr/>
        </p:nvCxnSpPr>
        <p:spPr>
          <a:xfrm rot="16200000" flipV="1">
            <a:off x="2940158" y="2465828"/>
            <a:ext cx="895037" cy="866911"/>
          </a:xfrm>
          <a:prstGeom prst="curvedConnector3">
            <a:avLst>
              <a:gd name="adj1" fmla="val 50000"/>
            </a:avLst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6BFD7CED-F093-80A0-CEE0-D123CD03FD01}"/>
              </a:ext>
            </a:extLst>
          </p:cNvPr>
          <p:cNvSpPr txBox="1"/>
          <p:nvPr/>
        </p:nvSpPr>
        <p:spPr>
          <a:xfrm>
            <a:off x="3780304" y="3192913"/>
            <a:ext cx="22701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Lucida Calligraphy" panose="03010101010101010101" pitchFamily="66" charset="77"/>
                <a:cs typeface="Charm" pitchFamily="2" charset="-34"/>
              </a:rPr>
              <a:t>create something </a:t>
            </a:r>
            <a:r>
              <a:rPr lang="en-US" dirty="0">
                <a:solidFill>
                  <a:schemeClr val="tx2"/>
                </a:solidFill>
                <a:latin typeface="Lucida Calligraphy" panose="03010101010101010101" pitchFamily="66" charset="77"/>
                <a:cs typeface="Charm" pitchFamily="2" charset="-34"/>
              </a:rPr>
              <a:t>new</a:t>
            </a:r>
          </a:p>
        </p:txBody>
      </p:sp>
    </p:spTree>
    <p:extLst>
      <p:ext uri="{BB962C8B-B14F-4D97-AF65-F5344CB8AC3E}">
        <p14:creationId xmlns:p14="http://schemas.microsoft.com/office/powerpoint/2010/main" val="1245098913"/>
      </p:ext>
    </p:extLst>
  </p:cSld>
  <p:clrMapOvr>
    <a:masterClrMapping/>
  </p:clrMapOvr>
</p:sld>
</file>

<file path=ppt/theme/theme1.xml><?xml version="1.0" encoding="utf-8"?>
<a:theme xmlns:a="http://schemas.openxmlformats.org/drawingml/2006/main" name="Sales Pitch">
  <a:themeElements>
    <a:clrScheme name="Simple Light">
      <a:dk1>
        <a:srgbClr val="08005F"/>
      </a:dk1>
      <a:lt1>
        <a:srgbClr val="FFFFFF"/>
      </a:lt1>
      <a:dk2>
        <a:srgbClr val="000000"/>
      </a:dk2>
      <a:lt2>
        <a:srgbClr val="B1A1FF"/>
      </a:lt2>
      <a:accent1>
        <a:srgbClr val="A1FF5F"/>
      </a:accent1>
      <a:accent2>
        <a:srgbClr val="1BBE90"/>
      </a:accent2>
      <a:accent3>
        <a:srgbClr val="0A485F"/>
      </a:accent3>
      <a:accent4>
        <a:srgbClr val="9ACAE0"/>
      </a:accent4>
      <a:accent5>
        <a:srgbClr val="D1D1EB"/>
      </a:accent5>
      <a:accent6>
        <a:srgbClr val="2837DB"/>
      </a:accent6>
      <a:hlink>
        <a:srgbClr val="2837D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</TotalTime>
  <Words>324</Words>
  <Application>Microsoft Macintosh PowerPoint</Application>
  <PresentationFormat>On-screen Show (16:9)</PresentationFormat>
  <Paragraphs>71</Paragraphs>
  <Slides>10</Slides>
  <Notes>10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NanumMyeongjo</vt:lpstr>
      <vt:lpstr>Lucida Calligraphy</vt:lpstr>
      <vt:lpstr>Arial</vt:lpstr>
      <vt:lpstr>Albert Sans</vt:lpstr>
      <vt:lpstr>Nanum Myeongjo</vt:lpstr>
      <vt:lpstr>Sales Pitch</vt:lpstr>
      <vt:lpstr>MARCH 17 2025</vt:lpstr>
      <vt:lpstr>The Problem</vt:lpstr>
      <vt:lpstr>How it Works</vt:lpstr>
      <vt:lpstr>The Problem (contd.)</vt:lpstr>
      <vt:lpstr>Weights &amp; Biases</vt:lpstr>
      <vt:lpstr>Neptune.ai</vt:lpstr>
      <vt:lpstr>Getting Started: Create an Account</vt:lpstr>
      <vt:lpstr>Jupyter Example</vt:lpstr>
      <vt:lpstr>Create something</vt:lpstr>
      <vt:lpstr>Any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Richard Buckley</cp:lastModifiedBy>
  <cp:revision>3</cp:revision>
  <dcterms:modified xsi:type="dcterms:W3CDTF">2025-04-02T17:57:09Z</dcterms:modified>
</cp:coreProperties>
</file>